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52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4" r:id="rId3"/>
    <p:sldId id="266" r:id="rId4"/>
    <p:sldId id="267" r:id="rId5"/>
    <p:sldId id="269" r:id="rId6"/>
    <p:sldId id="259" r:id="rId7"/>
    <p:sldId id="258" r:id="rId8"/>
    <p:sldId id="268" r:id="rId9"/>
    <p:sldId id="271" r:id="rId10"/>
    <p:sldId id="272" r:id="rId11"/>
    <p:sldId id="262" r:id="rId12"/>
  </p:sldIdLst>
  <p:sldSz cx="9144000" cy="5143500" type="screen16x9"/>
  <p:notesSz cx="6858000" cy="9144000"/>
  <p:defaultTextStyle>
    <a:defPPr>
      <a:defRPr lang="sv-SE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CECE"/>
    <a:srgbClr val="9D2235"/>
    <a:srgbClr val="DDE1E4"/>
    <a:srgbClr val="BFBFBF"/>
    <a:srgbClr val="F2F2F2"/>
    <a:srgbClr val="FFFFFF"/>
    <a:srgbClr val="1C6D87"/>
    <a:srgbClr val="464646"/>
    <a:srgbClr val="FBFCFB"/>
    <a:srgbClr val="F9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B34D56-66CB-4BDB-8AA6-425A3EB86956}" v="684" dt="2023-05-24T12:59:28.8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4254" autoAdjust="0"/>
  </p:normalViewPr>
  <p:slideViewPr>
    <p:cSldViewPr snapToObjects="1">
      <p:cViewPr varScale="1">
        <p:scale>
          <a:sx n="95" d="100"/>
          <a:sy n="95" d="100"/>
        </p:scale>
        <p:origin x="1075" y="72"/>
      </p:cViewPr>
      <p:guideLst>
        <p:guide orient="horz" pos="2160"/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58F1B7-9674-7B4B-B65F-D26117F5FD28}" type="datetimeFigureOut">
              <a:rPr lang="sv-SE" smtClean="0"/>
              <a:t>2023-06-05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EA4B55-9A99-4440-BFDC-0CE552D77BA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96394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33FE497B-861D-AC4B-B4ED-8C94104B2AC0}" type="datetime1">
              <a:rPr lang="sv-SE"/>
              <a:pPr>
                <a:defRPr/>
              </a:pPr>
              <a:t>2023-06-05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sv-SE" noProof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B7A5680B-5CFF-5C46-8A8E-F880F761868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696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ＭＳ Ｐゴシック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office.com/Pages/ResponsePage.aspx?id=VaJi_CBC5EebWkGO7jHaX5T87hACmZNMhEa9KylqmpFUNDBIT0xVUURMNDZZUjA2UkE3SE5LUzJJWi4u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err="1"/>
              <a:t>Around</a:t>
            </a:r>
            <a:r>
              <a:rPr lang="sv-SE" dirty="0"/>
              <a:t> the </a:t>
            </a:r>
            <a:r>
              <a:rPr lang="sv-SE" dirty="0" err="1"/>
              <a:t>clock</a:t>
            </a:r>
            <a:endParaRPr lang="sv-SE" dirty="0"/>
          </a:p>
          <a:p>
            <a:r>
              <a:rPr lang="sv-SE" dirty="0"/>
              <a:t>For </a:t>
            </a:r>
            <a:r>
              <a:rPr lang="sv-SE" dirty="0" err="1"/>
              <a:t>people</a:t>
            </a:r>
            <a:r>
              <a:rPr lang="sv-SE" dirty="0"/>
              <a:t> </a:t>
            </a:r>
            <a:r>
              <a:rPr lang="sv-SE" dirty="0" err="1"/>
              <a:t>without</a:t>
            </a:r>
            <a:r>
              <a:rPr lang="sv-SE" dirty="0"/>
              <a:t> prior </a:t>
            </a:r>
            <a:r>
              <a:rPr lang="sv-SE" dirty="0" err="1"/>
              <a:t>knowledge</a:t>
            </a:r>
            <a:endParaRPr lang="sv-SE" dirty="0"/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So </a:t>
            </a:r>
            <a:r>
              <a:rPr lang="sv-SE" dirty="0" err="1"/>
              <a:t>everything</a:t>
            </a:r>
            <a:r>
              <a:rPr lang="sv-SE" dirty="0"/>
              <a:t> </a:t>
            </a:r>
            <a:r>
              <a:rPr lang="sv-SE" dirty="0" err="1"/>
              <a:t>surrounding</a:t>
            </a:r>
            <a:r>
              <a:rPr lang="sv-SE" dirty="0"/>
              <a:t> </a:t>
            </a:r>
            <a:r>
              <a:rPr lang="sv-SE" b="1" i="0" dirty="0" err="1">
                <a:solidFill>
                  <a:srgbClr val="000000"/>
                </a:solidFill>
                <a:effectLst/>
                <a:latin typeface="acumin-pro"/>
              </a:rPr>
              <a:t>Acquiring</a:t>
            </a:r>
            <a:r>
              <a:rPr lang="sv-SE" dirty="0"/>
              <a:t> SCI, from initial </a:t>
            </a:r>
            <a:r>
              <a:rPr lang="sv-SE" dirty="0" err="1"/>
              <a:t>crisis</a:t>
            </a:r>
            <a:r>
              <a:rPr lang="sv-SE" dirty="0"/>
              <a:t> to a </a:t>
            </a:r>
            <a:r>
              <a:rPr lang="sv-SE" dirty="0" err="1"/>
              <a:t>good</a:t>
            </a:r>
            <a:r>
              <a:rPr lang="sv-SE" dirty="0"/>
              <a:t> and </a:t>
            </a:r>
            <a:r>
              <a:rPr lang="sv-SE" dirty="0" err="1"/>
              <a:t>functional</a:t>
            </a:r>
            <a:r>
              <a:rPr lang="sv-SE" dirty="0"/>
              <a:t> </a:t>
            </a:r>
            <a:r>
              <a:rPr lang="sv-SE" dirty="0" err="1"/>
              <a:t>every</a:t>
            </a:r>
            <a:r>
              <a:rPr lang="sv-SE" dirty="0"/>
              <a:t> </a:t>
            </a:r>
            <a:r>
              <a:rPr lang="sv-SE" dirty="0" err="1"/>
              <a:t>day</a:t>
            </a:r>
            <a:r>
              <a:rPr lang="sv-SE" dirty="0"/>
              <a:t> </a:t>
            </a:r>
            <a:r>
              <a:rPr lang="sv-SE" dirty="0" err="1"/>
              <a:t>life</a:t>
            </a:r>
            <a:endParaRPr lang="sv-SE" dirty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9549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The </a:t>
            </a:r>
            <a:r>
              <a:rPr lang="sv-SE" dirty="0" err="1"/>
              <a:t>primary</a:t>
            </a:r>
            <a:r>
              <a:rPr lang="sv-SE" dirty="0"/>
              <a:t> </a:t>
            </a:r>
            <a:r>
              <a:rPr lang="sv-SE" dirty="0" err="1"/>
              <a:t>target</a:t>
            </a:r>
            <a:r>
              <a:rPr lang="sv-SE" dirty="0"/>
              <a:t> </a:t>
            </a:r>
            <a:r>
              <a:rPr lang="sv-SE" dirty="0" err="1"/>
              <a:t>group</a:t>
            </a:r>
            <a:r>
              <a:rPr lang="sv-SE" dirty="0"/>
              <a:t> </a:t>
            </a:r>
            <a:r>
              <a:rPr lang="sv-SE" dirty="0" err="1"/>
              <a:t>was</a:t>
            </a:r>
            <a:r>
              <a:rPr lang="sv-SE" dirty="0"/>
              <a:t> the </a:t>
            </a:r>
            <a:r>
              <a:rPr lang="sv-SE" dirty="0" err="1"/>
              <a:t>ones</a:t>
            </a:r>
            <a:r>
              <a:rPr lang="sv-SE" dirty="0"/>
              <a:t> </a:t>
            </a:r>
            <a:r>
              <a:rPr lang="sv-SE" dirty="0" err="1"/>
              <a:t>who</a:t>
            </a:r>
            <a:r>
              <a:rPr lang="sv-SE" dirty="0"/>
              <a:t> ”</a:t>
            </a:r>
            <a:r>
              <a:rPr lang="sv-SE" dirty="0" err="1"/>
              <a:t>ordered</a:t>
            </a:r>
            <a:r>
              <a:rPr lang="sv-SE" dirty="0"/>
              <a:t> it”:</a:t>
            </a:r>
          </a:p>
          <a:p>
            <a:r>
              <a:rPr lang="sv-SE" dirty="0"/>
              <a:t>Personal </a:t>
            </a:r>
            <a:r>
              <a:rPr lang="sv-SE" dirty="0" err="1"/>
              <a:t>care</a:t>
            </a:r>
            <a:r>
              <a:rPr lang="sv-SE" dirty="0"/>
              <a:t> </a:t>
            </a:r>
            <a:r>
              <a:rPr lang="sv-SE" dirty="0" err="1"/>
              <a:t>assistants</a:t>
            </a:r>
            <a:endParaRPr lang="sv-SE" dirty="0"/>
          </a:p>
          <a:p>
            <a:r>
              <a:rPr lang="sv-SE" dirty="0"/>
              <a:t>Care personell, </a:t>
            </a:r>
            <a:r>
              <a:rPr lang="en-GB" noProof="0" dirty="0"/>
              <a:t>especially</a:t>
            </a:r>
            <a:r>
              <a:rPr lang="sv-SE" dirty="0"/>
              <a:t> </a:t>
            </a:r>
            <a:r>
              <a:rPr lang="sv-SE" dirty="0" err="1"/>
              <a:t>assistant</a:t>
            </a:r>
            <a:r>
              <a:rPr lang="sv-SE" dirty="0"/>
              <a:t> </a:t>
            </a:r>
            <a:r>
              <a:rPr lang="sv-SE" dirty="0" err="1"/>
              <a:t>nurses</a:t>
            </a:r>
            <a:r>
              <a:rPr lang="sv-SE" dirty="0"/>
              <a:t>.</a:t>
            </a:r>
          </a:p>
          <a:p>
            <a:r>
              <a:rPr lang="sv-SE" dirty="0"/>
              <a:t>It </a:t>
            </a:r>
            <a:r>
              <a:rPr lang="sv-SE" dirty="0" err="1"/>
              <a:t>can</a:t>
            </a:r>
            <a:r>
              <a:rPr lang="sv-SE" dirty="0"/>
              <a:t> </a:t>
            </a:r>
            <a:r>
              <a:rPr lang="sv-SE" dirty="0" err="1"/>
              <a:t>greatly</a:t>
            </a:r>
            <a:r>
              <a:rPr lang="sv-SE" dirty="0"/>
              <a:t> benefint </a:t>
            </a:r>
            <a:r>
              <a:rPr lang="sv-SE" dirty="0" err="1"/>
              <a:t>others</a:t>
            </a:r>
            <a:r>
              <a:rPr lang="sv-SE" dirty="0"/>
              <a:t> as </a:t>
            </a:r>
            <a:r>
              <a:rPr lang="sv-SE" dirty="0" err="1"/>
              <a:t>well</a:t>
            </a:r>
            <a:r>
              <a:rPr lang="sv-SE" dirty="0"/>
              <a:t>, for </a:t>
            </a:r>
            <a:r>
              <a:rPr lang="sv-SE" dirty="0" err="1"/>
              <a:t>example</a:t>
            </a:r>
            <a:r>
              <a:rPr lang="sv-SE" dirty="0"/>
              <a:t> </a:t>
            </a:r>
          </a:p>
          <a:p>
            <a:r>
              <a:rPr lang="sv-SE" dirty="0"/>
              <a:t>Persons </a:t>
            </a:r>
            <a:r>
              <a:rPr lang="sv-SE" dirty="0" err="1"/>
              <a:t>with</a:t>
            </a:r>
            <a:r>
              <a:rPr lang="sv-SE" dirty="0"/>
              <a:t> a spinal cord </a:t>
            </a:r>
            <a:r>
              <a:rPr lang="sv-SE" dirty="0" err="1"/>
              <a:t>injury</a:t>
            </a:r>
            <a:r>
              <a:rPr lang="sv-SE" dirty="0"/>
              <a:t> and </a:t>
            </a:r>
            <a:r>
              <a:rPr lang="sv-SE" dirty="0" err="1"/>
              <a:t>their</a:t>
            </a:r>
            <a:r>
              <a:rPr lang="sv-SE" dirty="0"/>
              <a:t> </a:t>
            </a:r>
            <a:r>
              <a:rPr lang="sv-SE" dirty="0" err="1"/>
              <a:t>close</a:t>
            </a:r>
            <a:r>
              <a:rPr lang="sv-SE" dirty="0"/>
              <a:t> </a:t>
            </a:r>
            <a:r>
              <a:rPr lang="sv-SE" dirty="0" err="1"/>
              <a:t>ones</a:t>
            </a:r>
            <a:r>
              <a:rPr lang="sv-SE" dirty="0"/>
              <a:t>. In the </a:t>
            </a:r>
            <a:r>
              <a:rPr lang="sv-SE" dirty="0" err="1"/>
              <a:t>beginning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</a:t>
            </a:r>
            <a:r>
              <a:rPr lang="sv-SE" dirty="0" err="1"/>
              <a:t>course</a:t>
            </a:r>
            <a:r>
              <a:rPr lang="sv-SE" dirty="0"/>
              <a:t> a person from </a:t>
            </a:r>
            <a:r>
              <a:rPr lang="sv-SE" dirty="0" err="1"/>
              <a:t>each</a:t>
            </a:r>
            <a:r>
              <a:rPr lang="sv-SE" dirty="0"/>
              <a:t> </a:t>
            </a:r>
            <a:r>
              <a:rPr lang="sv-SE" dirty="0" err="1"/>
              <a:t>target</a:t>
            </a:r>
            <a:r>
              <a:rPr lang="sv-SE" dirty="0"/>
              <a:t> </a:t>
            </a:r>
            <a:r>
              <a:rPr lang="sv-SE" dirty="0" err="1"/>
              <a:t>group</a:t>
            </a:r>
            <a:r>
              <a:rPr lang="sv-SE" dirty="0"/>
              <a:t> </a:t>
            </a:r>
            <a:r>
              <a:rPr lang="sv-SE" dirty="0" err="1"/>
              <a:t>share</a:t>
            </a:r>
            <a:r>
              <a:rPr lang="sv-SE" dirty="0"/>
              <a:t> </a:t>
            </a:r>
            <a:r>
              <a:rPr lang="sv-SE" dirty="0" err="1"/>
              <a:t>their</a:t>
            </a:r>
            <a:r>
              <a:rPr lang="sv-SE" dirty="0"/>
              <a:t> </a:t>
            </a:r>
            <a:r>
              <a:rPr lang="sv-SE" dirty="0" err="1"/>
              <a:t>perspective</a:t>
            </a:r>
            <a:r>
              <a:rPr lang="sv-SE" dirty="0"/>
              <a:t>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0439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Target </a:t>
            </a:r>
            <a:r>
              <a:rPr lang="sv-SE" dirty="0" err="1"/>
              <a:t>groups</a:t>
            </a:r>
            <a:r>
              <a:rPr lang="sv-SE" dirty="0"/>
              <a:t> </a:t>
            </a:r>
            <a:r>
              <a:rPr lang="sv-SE" dirty="0" err="1"/>
              <a:t>were</a:t>
            </a:r>
            <a:r>
              <a:rPr lang="sv-SE" dirty="0"/>
              <a:t> </a:t>
            </a:r>
            <a:r>
              <a:rPr lang="sv-SE" dirty="0" err="1"/>
              <a:t>involved</a:t>
            </a:r>
            <a:r>
              <a:rPr lang="sv-SE" dirty="0"/>
              <a:t> from the start. </a:t>
            </a:r>
          </a:p>
          <a:p>
            <a:endParaRPr lang="sv-SE" dirty="0"/>
          </a:p>
          <a:p>
            <a:r>
              <a:rPr lang="sv-SE" dirty="0" err="1"/>
              <a:t>It’s</a:t>
            </a:r>
            <a:r>
              <a:rPr lang="sv-SE" dirty="0"/>
              <a:t> </a:t>
            </a:r>
            <a:r>
              <a:rPr lang="sv-SE" dirty="0" err="1"/>
              <a:t>written</a:t>
            </a:r>
            <a:r>
              <a:rPr lang="sv-SE" dirty="0"/>
              <a:t> by experts, and </a:t>
            </a:r>
            <a:r>
              <a:rPr lang="sv-SE" dirty="0" err="1"/>
              <a:t>edited</a:t>
            </a:r>
            <a:r>
              <a:rPr lang="sv-SE" dirty="0"/>
              <a:t> by a </a:t>
            </a:r>
            <a:r>
              <a:rPr lang="sv-SE" dirty="0" err="1"/>
              <a:t>plain</a:t>
            </a:r>
            <a:r>
              <a:rPr lang="sv-SE" dirty="0"/>
              <a:t> </a:t>
            </a:r>
            <a:r>
              <a:rPr lang="sv-SE" dirty="0" err="1"/>
              <a:t>language</a:t>
            </a:r>
            <a:r>
              <a:rPr lang="sv-SE" dirty="0"/>
              <a:t> </a:t>
            </a:r>
            <a:r>
              <a:rPr lang="sv-SE" dirty="0" err="1"/>
              <a:t>consultant</a:t>
            </a:r>
            <a:r>
              <a:rPr lang="sv-SE" dirty="0"/>
              <a:t> to make it </a:t>
            </a:r>
            <a:r>
              <a:rPr lang="sv-SE" dirty="0" err="1"/>
              <a:t>easy</a:t>
            </a:r>
            <a:r>
              <a:rPr lang="sv-SE" dirty="0"/>
              <a:t> to understand for </a:t>
            </a:r>
            <a:r>
              <a:rPr lang="sv-SE" dirty="0" err="1"/>
              <a:t>people</a:t>
            </a:r>
            <a:r>
              <a:rPr lang="sv-SE" dirty="0"/>
              <a:t> </a:t>
            </a:r>
            <a:r>
              <a:rPr lang="sv-SE" dirty="0" err="1"/>
              <a:t>who</a:t>
            </a:r>
            <a:r>
              <a:rPr lang="sv-SE" dirty="0"/>
              <a:t> </a:t>
            </a:r>
            <a:r>
              <a:rPr lang="sv-SE" dirty="0" err="1"/>
              <a:t>might</a:t>
            </a:r>
            <a:r>
              <a:rPr lang="sv-SE" dirty="0"/>
              <a:t> not </a:t>
            </a:r>
            <a:r>
              <a:rPr lang="sv-SE" dirty="0" err="1"/>
              <a:t>have´any</a:t>
            </a:r>
            <a:r>
              <a:rPr lang="sv-SE" dirty="0"/>
              <a:t> </a:t>
            </a:r>
            <a:r>
              <a:rPr lang="sv-SE" dirty="0" err="1"/>
              <a:t>medical</a:t>
            </a:r>
            <a:r>
              <a:rPr lang="sv-SE" dirty="0"/>
              <a:t>, </a:t>
            </a:r>
            <a:r>
              <a:rPr lang="sv-SE" dirty="0" err="1"/>
              <a:t>paramedical</a:t>
            </a:r>
            <a:r>
              <a:rPr lang="sv-SE" dirty="0"/>
              <a:t> or </a:t>
            </a:r>
            <a:r>
              <a:rPr lang="sv-SE" dirty="0" err="1"/>
              <a:t>care</a:t>
            </a:r>
            <a:r>
              <a:rPr lang="sv-SE" dirty="0"/>
              <a:t> </a:t>
            </a:r>
            <a:r>
              <a:rPr lang="sv-SE" dirty="0" err="1"/>
              <a:t>education</a:t>
            </a:r>
            <a:r>
              <a:rPr lang="sv-SE" dirty="0"/>
              <a:t> from </a:t>
            </a:r>
            <a:r>
              <a:rPr lang="sv-SE" dirty="0" err="1"/>
              <a:t>before</a:t>
            </a:r>
            <a:r>
              <a:rPr lang="sv-SE" dirty="0"/>
              <a:t>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40747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The Swedish ESCIF </a:t>
            </a:r>
            <a:r>
              <a:rPr lang="sv-SE" dirty="0" err="1"/>
              <a:t>member</a:t>
            </a:r>
            <a:endParaRPr lang="sv-SE" dirty="0"/>
          </a:p>
          <a:p>
            <a:r>
              <a:rPr lang="sv-SE" dirty="0"/>
              <a:t>The </a:t>
            </a:r>
            <a:r>
              <a:rPr lang="sv-SE" dirty="0" err="1"/>
              <a:t>peer</a:t>
            </a:r>
            <a:r>
              <a:rPr lang="sv-SE" dirty="0"/>
              <a:t> coaching program </a:t>
            </a:r>
            <a:r>
              <a:rPr lang="sv-SE" dirty="0" err="1"/>
              <a:t>was</a:t>
            </a:r>
            <a:r>
              <a:rPr lang="sv-SE" dirty="0"/>
              <a:t> </a:t>
            </a:r>
            <a:r>
              <a:rPr lang="sv-SE" dirty="0" err="1"/>
              <a:t>presented</a:t>
            </a:r>
            <a:r>
              <a:rPr lang="sv-SE" dirty="0"/>
              <a:t> last </a:t>
            </a:r>
            <a:r>
              <a:rPr lang="sv-SE" dirty="0" err="1"/>
              <a:t>year</a:t>
            </a:r>
            <a:r>
              <a:rPr lang="sv-SE" dirty="0"/>
              <a:t>, I </a:t>
            </a:r>
            <a:r>
              <a:rPr lang="sv-SE" dirty="0" err="1"/>
              <a:t>believe</a:t>
            </a:r>
            <a:r>
              <a:rPr lang="sv-SE" dirty="0"/>
              <a:t>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6956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Right </a:t>
            </a:r>
            <a:r>
              <a:rPr lang="sv-SE" dirty="0" err="1"/>
              <a:t>now</a:t>
            </a:r>
            <a:r>
              <a:rPr lang="sv-SE" dirty="0"/>
              <a:t> </a:t>
            </a:r>
            <a:r>
              <a:rPr lang="sv-SE" dirty="0" err="1"/>
              <a:t>we</a:t>
            </a:r>
            <a:r>
              <a:rPr lang="sv-SE" dirty="0"/>
              <a:t> </a:t>
            </a:r>
            <a:r>
              <a:rPr lang="sv-SE" dirty="0" err="1"/>
              <a:t>are</a:t>
            </a:r>
            <a:r>
              <a:rPr lang="sv-SE" dirty="0"/>
              <a:t> </a:t>
            </a:r>
            <a:r>
              <a:rPr lang="sv-SE" dirty="0" err="1"/>
              <a:t>working</a:t>
            </a:r>
            <a:r>
              <a:rPr lang="sv-SE" dirty="0"/>
              <a:t> on an </a:t>
            </a:r>
            <a:r>
              <a:rPr lang="sv-SE" dirty="0" err="1"/>
              <a:t>update</a:t>
            </a:r>
            <a:r>
              <a:rPr lang="sv-SE" dirty="0"/>
              <a:t>. </a:t>
            </a:r>
            <a:r>
              <a:rPr lang="sv-SE" dirty="0" err="1"/>
              <a:t>When</a:t>
            </a:r>
            <a:r>
              <a:rPr lang="sv-SE" dirty="0"/>
              <a:t> </a:t>
            </a:r>
            <a:r>
              <a:rPr lang="sv-SE" dirty="0" err="1"/>
              <a:t>it’s</a:t>
            </a:r>
            <a:r>
              <a:rPr lang="sv-SE" dirty="0"/>
              <a:t> </a:t>
            </a:r>
            <a:r>
              <a:rPr lang="sv-SE" dirty="0" err="1"/>
              <a:t>done</a:t>
            </a:r>
            <a:r>
              <a:rPr lang="sv-SE" dirty="0"/>
              <a:t> </a:t>
            </a:r>
            <a:r>
              <a:rPr lang="sv-SE" dirty="0" err="1"/>
              <a:t>user</a:t>
            </a:r>
            <a:r>
              <a:rPr lang="sv-SE" dirty="0"/>
              <a:t> organisations </a:t>
            </a:r>
            <a:r>
              <a:rPr lang="sv-SE" dirty="0" err="1"/>
              <a:t>will</a:t>
            </a:r>
            <a:r>
              <a:rPr lang="sv-SE" dirty="0"/>
              <a:t> be </a:t>
            </a:r>
            <a:r>
              <a:rPr lang="sv-SE" dirty="0" err="1"/>
              <a:t>able</a:t>
            </a:r>
            <a:r>
              <a:rPr lang="sv-SE" dirty="0"/>
              <a:t> to access the </a:t>
            </a:r>
            <a:r>
              <a:rPr lang="sv-SE" dirty="0" err="1"/>
              <a:t>course</a:t>
            </a:r>
            <a:r>
              <a:rPr lang="sv-SE" dirty="0"/>
              <a:t> </a:t>
            </a:r>
            <a:r>
              <a:rPr lang="sv-SE" dirty="0" err="1"/>
              <a:t>freely</a:t>
            </a:r>
            <a:r>
              <a:rPr lang="sv-SE" dirty="0"/>
              <a:t>.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dirty="0" err="1"/>
              <a:t>It’s</a:t>
            </a:r>
            <a:r>
              <a:rPr lang="sv-SE" dirty="0"/>
              <a:t> in Swedish – so </a:t>
            </a:r>
            <a:r>
              <a:rPr lang="sv-SE" dirty="0" err="1"/>
              <a:t>you</a:t>
            </a:r>
            <a:r>
              <a:rPr lang="sv-SE" dirty="0"/>
              <a:t> </a:t>
            </a:r>
            <a:r>
              <a:rPr lang="sv-SE" dirty="0" err="1"/>
              <a:t>will</a:t>
            </a:r>
            <a:r>
              <a:rPr lang="sv-SE" dirty="0"/>
              <a:t> </a:t>
            </a:r>
            <a:r>
              <a:rPr lang="sv-SE" dirty="0" err="1"/>
              <a:t>have</a:t>
            </a:r>
            <a:r>
              <a:rPr lang="sv-SE" dirty="0"/>
              <a:t> to translate it </a:t>
            </a:r>
            <a:r>
              <a:rPr lang="sv-SE" dirty="0" err="1"/>
              <a:t>yourself</a:t>
            </a:r>
            <a:r>
              <a:rPr lang="sv-SE" dirty="0"/>
              <a:t>. </a:t>
            </a:r>
          </a:p>
          <a:p>
            <a:endParaRPr lang="sv-SE" dirty="0"/>
          </a:p>
          <a:p>
            <a:r>
              <a:rPr lang="sv-SE" dirty="0" err="1"/>
              <a:t>Nerdy</a:t>
            </a:r>
            <a:r>
              <a:rPr lang="sv-SE" dirty="0"/>
              <a:t> </a:t>
            </a:r>
            <a:r>
              <a:rPr lang="sv-SE" dirty="0" err="1"/>
              <a:t>code</a:t>
            </a:r>
            <a:r>
              <a:rPr lang="sv-SE" dirty="0"/>
              <a:t> stuff: </a:t>
            </a:r>
            <a:r>
              <a:rPr lang="sv-SE" dirty="0" err="1"/>
              <a:t>It’s</a:t>
            </a:r>
            <a:r>
              <a:rPr lang="sv-SE" dirty="0"/>
              <a:t> a SCORM </a:t>
            </a:r>
            <a:r>
              <a:rPr lang="sv-SE" dirty="0" err="1"/>
              <a:t>package</a:t>
            </a:r>
            <a:r>
              <a:rPr lang="sv-SE" dirty="0"/>
              <a:t>, </a:t>
            </a:r>
            <a:r>
              <a:rPr lang="sv-SE" dirty="0" err="1"/>
              <a:t>which</a:t>
            </a:r>
            <a:r>
              <a:rPr lang="sv-SE" dirty="0"/>
              <a:t> </a:t>
            </a:r>
            <a:r>
              <a:rPr lang="sv-SE" dirty="0" err="1"/>
              <a:t>means</a:t>
            </a:r>
            <a:r>
              <a:rPr lang="sv-SE" dirty="0"/>
              <a:t> </a:t>
            </a:r>
            <a:r>
              <a:rPr lang="sv-SE" dirty="0" err="1"/>
              <a:t>you</a:t>
            </a:r>
            <a:r>
              <a:rPr lang="sv-SE" dirty="0"/>
              <a:t> </a:t>
            </a:r>
            <a:r>
              <a:rPr lang="sv-SE" dirty="0" err="1"/>
              <a:t>have</a:t>
            </a:r>
            <a:r>
              <a:rPr lang="sv-SE" dirty="0"/>
              <a:t> to be bale to </a:t>
            </a:r>
            <a:r>
              <a:rPr lang="sv-SE" dirty="0" err="1"/>
              <a:t>unpack</a:t>
            </a:r>
            <a:r>
              <a:rPr lang="sv-SE" dirty="0"/>
              <a:t> the </a:t>
            </a:r>
            <a:r>
              <a:rPr lang="sv-SE" dirty="0" err="1"/>
              <a:t>code</a:t>
            </a:r>
            <a:r>
              <a:rPr lang="sv-SE" dirty="0"/>
              <a:t>, for </a:t>
            </a:r>
            <a:r>
              <a:rPr lang="sv-SE" dirty="0" err="1"/>
              <a:t>example</a:t>
            </a:r>
            <a:r>
              <a:rPr lang="sv-SE" dirty="0"/>
              <a:t> by </a:t>
            </a:r>
            <a:r>
              <a:rPr lang="sv-SE" dirty="0" err="1"/>
              <a:t>having</a:t>
            </a:r>
            <a:r>
              <a:rPr lang="sv-SE" dirty="0"/>
              <a:t> access to a </a:t>
            </a:r>
            <a:r>
              <a:rPr lang="en-US" dirty="0"/>
              <a:t>learning management system (LMS) </a:t>
            </a:r>
            <a:r>
              <a:rPr lang="sv-SE" dirty="0" err="1"/>
              <a:t>where</a:t>
            </a:r>
            <a:r>
              <a:rPr lang="sv-SE" dirty="0"/>
              <a:t> </a:t>
            </a:r>
            <a:r>
              <a:rPr lang="sv-SE" dirty="0" err="1"/>
              <a:t>you</a:t>
            </a:r>
            <a:r>
              <a:rPr lang="sv-SE" dirty="0"/>
              <a:t> </a:t>
            </a:r>
            <a:r>
              <a:rPr lang="sv-SE" dirty="0" err="1"/>
              <a:t>can</a:t>
            </a:r>
            <a:r>
              <a:rPr lang="sv-SE" dirty="0"/>
              <a:t> </a:t>
            </a:r>
            <a:r>
              <a:rPr lang="sv-SE" dirty="0" err="1"/>
              <a:t>put</a:t>
            </a:r>
            <a:r>
              <a:rPr lang="sv-SE" dirty="0"/>
              <a:t> it. </a:t>
            </a:r>
            <a:r>
              <a:rPr lang="sv-SE" dirty="0" err="1"/>
              <a:t>We</a:t>
            </a:r>
            <a:r>
              <a:rPr lang="sv-SE" dirty="0"/>
              <a:t> </a:t>
            </a:r>
            <a:r>
              <a:rPr lang="sv-SE" dirty="0" err="1"/>
              <a:t>recommend</a:t>
            </a:r>
            <a:r>
              <a:rPr lang="sv-SE" dirty="0"/>
              <a:t> </a:t>
            </a:r>
            <a:r>
              <a:rPr lang="sv-SE" dirty="0" err="1"/>
              <a:t>talking</a:t>
            </a:r>
            <a:r>
              <a:rPr lang="sv-SE" dirty="0"/>
              <a:t> to </a:t>
            </a:r>
            <a:r>
              <a:rPr lang="sv-SE" dirty="0" err="1"/>
              <a:t>your</a:t>
            </a:r>
            <a:r>
              <a:rPr lang="sv-SE" dirty="0"/>
              <a:t> web manager </a:t>
            </a:r>
            <a:r>
              <a:rPr lang="sv-SE" dirty="0" err="1"/>
              <a:t>about</a:t>
            </a:r>
            <a:r>
              <a:rPr lang="sv-SE" dirty="0"/>
              <a:t> it.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effectLst/>
              <a:latin typeface="Georgia" panose="02040502050405020303" pitchFamily="18" charset="0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effectLst/>
                <a:latin typeface="Georgia" panose="02040502050405020303" pitchFamily="18" charset="0"/>
              </a:rPr>
              <a:t>It</a:t>
            </a:r>
            <a:r>
              <a:rPr lang="en-US" b="1" i="0" dirty="0">
                <a:solidFill>
                  <a:srgbClr val="40464A"/>
                </a:solidFill>
                <a:effectLst/>
                <a:latin typeface="Georgia" panose="02040502050405020303" pitchFamily="18" charset="0"/>
              </a:rPr>
              <a:t> </a:t>
            </a:r>
            <a:r>
              <a:rPr lang="en-US" b="0" i="0" dirty="0">
                <a:effectLst/>
                <a:latin typeface="Georgia" panose="02040502050405020303" pitchFamily="18" charset="0"/>
              </a:rPr>
              <a:t>is an international standard for e-courses. If your course is published in the SCORM format, you can be sure that almost any </a:t>
            </a:r>
            <a:r>
              <a:rPr lang="en-US" dirty="0"/>
              <a:t>learning management system (LMS) </a:t>
            </a:r>
            <a:r>
              <a:rPr lang="en-US" b="0" i="0" dirty="0">
                <a:effectLst/>
                <a:latin typeface="Georgia" panose="02040502050405020303" pitchFamily="18" charset="0"/>
              </a:rPr>
              <a:t>will recognize it.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61444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hlinkClick r:id="rId3"/>
              </a:rPr>
              <a:t>https://forms.office.com/Pages/ResponsePage.aspx?id=VaJi_CBC5EebWkGO7jHaX5T87hACmZNMhEa9KylqmpFUNDBIT0xVUURMNDZZUjA2UkE3SE5LUzJJWi4u</a:t>
            </a:r>
            <a:r>
              <a:rPr lang="sv-SE" dirty="0"/>
              <a:t> 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07545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365963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Text, illustrations, animations, videos, </a:t>
            </a:r>
            <a:r>
              <a:rPr lang="sv-SE" dirty="0" err="1"/>
              <a:t>quizzes</a:t>
            </a:r>
            <a:endParaRPr lang="sv-SE" dirty="0"/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Four quizzes = diploma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74827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126534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0. </a:t>
            </a:r>
            <a:r>
              <a:rPr lang="sv-SE" dirty="0" err="1"/>
              <a:t>First</a:t>
            </a:r>
            <a:r>
              <a:rPr lang="sv-SE" dirty="0"/>
              <a:t> </a:t>
            </a:r>
            <a:r>
              <a:rPr lang="sv-SE" dirty="0" err="1"/>
              <a:t>chapter</a:t>
            </a:r>
            <a:r>
              <a:rPr lang="sv-SE" dirty="0"/>
              <a:t>: </a:t>
            </a:r>
            <a:r>
              <a:rPr lang="sv-SE" dirty="0" err="1"/>
              <a:t>about</a:t>
            </a:r>
            <a:r>
              <a:rPr lang="sv-SE" dirty="0"/>
              <a:t> the </a:t>
            </a:r>
            <a:r>
              <a:rPr lang="sv-SE" dirty="0" err="1"/>
              <a:t>course</a:t>
            </a:r>
            <a:r>
              <a:rPr lang="sv-SE" dirty="0"/>
              <a:t>, the for </a:t>
            </a:r>
            <a:r>
              <a:rPr lang="sv-SE" dirty="0" err="1"/>
              <a:t>perspectives</a:t>
            </a:r>
            <a:r>
              <a:rPr lang="sv-SE" dirty="0"/>
              <a:t>.</a:t>
            </a:r>
          </a:p>
          <a:p>
            <a:r>
              <a:rPr lang="sv-SE" dirty="0"/>
              <a:t>1. Second </a:t>
            </a:r>
            <a:r>
              <a:rPr lang="sv-SE" dirty="0" err="1"/>
              <a:t>chapter</a:t>
            </a:r>
            <a:r>
              <a:rPr lang="sv-SE" dirty="0"/>
              <a:t>: </a:t>
            </a:r>
            <a:r>
              <a:rPr lang="sv-SE" dirty="0" err="1"/>
              <a:t>Living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a SCI, Different persons </a:t>
            </a:r>
            <a:r>
              <a:rPr lang="sv-SE" dirty="0" err="1"/>
              <a:t>with</a:t>
            </a:r>
            <a:r>
              <a:rPr lang="sv-SE" dirty="0"/>
              <a:t> </a:t>
            </a:r>
            <a:r>
              <a:rPr lang="sv-SE" dirty="0" err="1"/>
              <a:t>lived</a:t>
            </a:r>
            <a:r>
              <a:rPr lang="sv-SE" dirty="0"/>
              <a:t> </a:t>
            </a:r>
            <a:r>
              <a:rPr lang="sv-SE" dirty="0" err="1"/>
              <a:t>experience</a:t>
            </a:r>
            <a:r>
              <a:rPr lang="sv-SE" dirty="0"/>
              <a:t> </a:t>
            </a:r>
            <a:r>
              <a:rPr lang="sv-SE" dirty="0" err="1"/>
              <a:t>share</a:t>
            </a:r>
            <a:r>
              <a:rPr lang="sv-SE" dirty="0"/>
              <a:t> </a:t>
            </a:r>
            <a:r>
              <a:rPr lang="sv-SE" dirty="0" err="1"/>
              <a:t>what</a:t>
            </a:r>
            <a:r>
              <a:rPr lang="sv-SE" dirty="0"/>
              <a:t> it </a:t>
            </a:r>
            <a:r>
              <a:rPr lang="sv-SE" dirty="0" err="1"/>
              <a:t>means</a:t>
            </a:r>
            <a:r>
              <a:rPr lang="sv-SE" dirty="0"/>
              <a:t> to live </a:t>
            </a:r>
            <a:r>
              <a:rPr lang="sv-SE" dirty="0" err="1"/>
              <a:t>with</a:t>
            </a:r>
            <a:r>
              <a:rPr lang="sv-SE" dirty="0"/>
              <a:t> a SCI and </a:t>
            </a:r>
            <a:r>
              <a:rPr lang="sv-SE" dirty="0" err="1"/>
              <a:t>what’s</a:t>
            </a:r>
            <a:r>
              <a:rPr lang="sv-SE" dirty="0"/>
              <a:t> </a:t>
            </a:r>
            <a:r>
              <a:rPr lang="sv-SE" dirty="0" err="1"/>
              <a:t>important</a:t>
            </a:r>
            <a:r>
              <a:rPr lang="sv-SE" dirty="0"/>
              <a:t> to </a:t>
            </a:r>
            <a:r>
              <a:rPr lang="sv-SE" dirty="0" err="1"/>
              <a:t>them</a:t>
            </a:r>
            <a:endParaRPr lang="sv-SE" dirty="0"/>
          </a:p>
          <a:p>
            <a:r>
              <a:rPr lang="sv-SE" dirty="0"/>
              <a:t>2 + 3. </a:t>
            </a:r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chapter</a:t>
            </a:r>
            <a:r>
              <a:rPr lang="sv-SE" dirty="0"/>
              <a:t>: </a:t>
            </a:r>
            <a:r>
              <a:rPr lang="sv-SE" dirty="0" err="1"/>
              <a:t>About</a:t>
            </a:r>
            <a:r>
              <a:rPr lang="sv-SE" dirty="0"/>
              <a:t> the </a:t>
            </a:r>
            <a:r>
              <a:rPr lang="sv-SE" dirty="0" err="1"/>
              <a:t>nervous</a:t>
            </a:r>
            <a:r>
              <a:rPr lang="sv-SE" dirty="0"/>
              <a:t> system, </a:t>
            </a:r>
            <a:r>
              <a:rPr lang="sv-SE" dirty="0" err="1"/>
              <a:t>with</a:t>
            </a:r>
            <a:r>
              <a:rPr lang="sv-SE" dirty="0"/>
              <a:t> and </a:t>
            </a:r>
            <a:r>
              <a:rPr lang="sv-SE" dirty="0" err="1"/>
              <a:t>without</a:t>
            </a:r>
            <a:r>
              <a:rPr lang="sv-SE" dirty="0"/>
              <a:t> an SCI.</a:t>
            </a:r>
          </a:p>
          <a:p>
            <a:r>
              <a:rPr lang="sv-SE" dirty="0"/>
              <a:t>4 + 5. </a:t>
            </a:r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chapter</a:t>
            </a:r>
            <a:r>
              <a:rPr lang="sv-SE" dirty="0"/>
              <a:t>: </a:t>
            </a:r>
            <a:r>
              <a:rPr lang="sv-SE" dirty="0" err="1"/>
              <a:t>Quality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Life and </a:t>
            </a:r>
            <a:r>
              <a:rPr lang="sv-SE" dirty="0" err="1"/>
              <a:t>independence</a:t>
            </a:r>
            <a:r>
              <a:rPr lang="sv-SE" dirty="0"/>
              <a:t>, </a:t>
            </a:r>
            <a:r>
              <a:rPr lang="sv-SE" dirty="0" err="1"/>
              <a:t>psychological</a:t>
            </a:r>
            <a:r>
              <a:rPr lang="sv-SE" dirty="0"/>
              <a:t> and emotional </a:t>
            </a:r>
            <a:r>
              <a:rPr lang="sv-SE" dirty="0" err="1"/>
              <a:t>aspects</a:t>
            </a:r>
            <a:r>
              <a:rPr lang="sv-SE" dirty="0"/>
              <a:t>.</a:t>
            </a:r>
          </a:p>
          <a:p>
            <a:r>
              <a:rPr lang="sv-SE" dirty="0"/>
              <a:t>6: </a:t>
            </a:r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chapter</a:t>
            </a:r>
            <a:r>
              <a:rPr lang="sv-SE" dirty="0"/>
              <a:t>: in </a:t>
            </a:r>
            <a:r>
              <a:rPr lang="sv-SE" dirty="0" err="1"/>
              <a:t>depth</a:t>
            </a:r>
            <a:r>
              <a:rPr lang="sv-SE" dirty="0"/>
              <a:t> </a:t>
            </a:r>
            <a:r>
              <a:rPr lang="sv-SE" dirty="0" err="1"/>
              <a:t>about</a:t>
            </a:r>
            <a:r>
              <a:rPr lang="sv-SE" dirty="0"/>
              <a:t> different </a:t>
            </a:r>
            <a:r>
              <a:rPr lang="sv-SE" dirty="0" err="1"/>
              <a:t>complications</a:t>
            </a:r>
            <a:r>
              <a:rPr lang="sv-SE" dirty="0"/>
              <a:t>, in the </a:t>
            </a:r>
            <a:r>
              <a:rPr lang="sv-SE" dirty="0" err="1"/>
              <a:t>autonomic</a:t>
            </a:r>
            <a:r>
              <a:rPr lang="sv-SE" dirty="0"/>
              <a:t> </a:t>
            </a:r>
            <a:r>
              <a:rPr lang="sv-SE" dirty="0" err="1"/>
              <a:t>nervous</a:t>
            </a:r>
            <a:r>
              <a:rPr lang="sv-SE" dirty="0"/>
              <a:t> system, </a:t>
            </a:r>
            <a:r>
              <a:rPr lang="sv-SE" dirty="0" err="1"/>
              <a:t>spasticity</a:t>
            </a:r>
            <a:r>
              <a:rPr lang="sv-SE" dirty="0"/>
              <a:t>, </a:t>
            </a:r>
            <a:r>
              <a:rPr lang="sv-SE" dirty="0" err="1"/>
              <a:t>mobility</a:t>
            </a:r>
            <a:r>
              <a:rPr lang="sv-SE" dirty="0"/>
              <a:t>, pain, </a:t>
            </a:r>
            <a:r>
              <a:rPr lang="sv-SE" dirty="0" err="1"/>
              <a:t>pressure</a:t>
            </a:r>
            <a:r>
              <a:rPr lang="sv-SE" dirty="0"/>
              <a:t> </a:t>
            </a:r>
            <a:r>
              <a:rPr lang="sv-SE" dirty="0" err="1"/>
              <a:t>ulcers</a:t>
            </a:r>
            <a:r>
              <a:rPr lang="sv-SE" dirty="0"/>
              <a:t>, </a:t>
            </a:r>
            <a:r>
              <a:rPr lang="sv-SE" dirty="0" err="1"/>
              <a:t>breathing</a:t>
            </a:r>
            <a:r>
              <a:rPr lang="sv-SE" dirty="0"/>
              <a:t>, bladder, </a:t>
            </a:r>
            <a:r>
              <a:rPr lang="sv-SE" dirty="0" err="1"/>
              <a:t>bowel</a:t>
            </a:r>
            <a:r>
              <a:rPr lang="sv-SE" dirty="0"/>
              <a:t> and sexual </a:t>
            </a:r>
            <a:r>
              <a:rPr lang="sv-SE" dirty="0" err="1"/>
              <a:t>function</a:t>
            </a:r>
            <a:r>
              <a:rPr lang="sv-SE" dirty="0"/>
              <a:t>. </a:t>
            </a:r>
          </a:p>
          <a:p>
            <a:r>
              <a:rPr lang="sv-SE" dirty="0"/>
              <a:t>7–11: </a:t>
            </a:r>
            <a:r>
              <a:rPr lang="sv-SE" dirty="0" err="1"/>
              <a:t>Breathing</a:t>
            </a:r>
            <a:r>
              <a:rPr lang="sv-SE" dirty="0"/>
              <a:t>: </a:t>
            </a:r>
            <a:r>
              <a:rPr lang="sv-SE" dirty="0" err="1"/>
              <a:t>About</a:t>
            </a:r>
            <a:r>
              <a:rPr lang="sv-SE" dirty="0"/>
              <a:t> </a:t>
            </a:r>
            <a:r>
              <a:rPr lang="sv-SE" dirty="0" err="1"/>
              <a:t>breathing</a:t>
            </a:r>
            <a:r>
              <a:rPr lang="sv-SE" dirty="0"/>
              <a:t>, animations for normal </a:t>
            </a:r>
            <a:r>
              <a:rPr lang="sv-SE" dirty="0" err="1"/>
              <a:t>breathing</a:t>
            </a:r>
            <a:r>
              <a:rPr lang="sv-SE" dirty="0"/>
              <a:t>, </a:t>
            </a:r>
            <a:r>
              <a:rPr lang="sv-SE" dirty="0" err="1"/>
              <a:t>laboured</a:t>
            </a:r>
            <a:r>
              <a:rPr lang="sv-SE" dirty="0"/>
              <a:t> </a:t>
            </a:r>
            <a:r>
              <a:rPr lang="sv-SE" dirty="0" err="1"/>
              <a:t>breathing</a:t>
            </a:r>
            <a:r>
              <a:rPr lang="sv-SE" dirty="0"/>
              <a:t> and </a:t>
            </a:r>
            <a:r>
              <a:rPr lang="sv-SE" dirty="0" err="1"/>
              <a:t>coughing</a:t>
            </a:r>
            <a:r>
              <a:rPr lang="sv-SE" dirty="0"/>
              <a:t>. </a:t>
            </a:r>
          </a:p>
          <a:p>
            <a:r>
              <a:rPr lang="sv-SE" dirty="0"/>
              <a:t>12–13: </a:t>
            </a:r>
            <a:r>
              <a:rPr lang="sv-SE" dirty="0" err="1"/>
              <a:t>Aging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a spinal cord, </a:t>
            </a:r>
            <a:r>
              <a:rPr lang="sv-SE" dirty="0" err="1"/>
              <a:t>how</a:t>
            </a:r>
            <a:r>
              <a:rPr lang="sv-SE" dirty="0"/>
              <a:t> it </a:t>
            </a:r>
            <a:r>
              <a:rPr lang="sv-SE" dirty="0" err="1"/>
              <a:t>affects</a:t>
            </a:r>
            <a:r>
              <a:rPr lang="sv-SE" dirty="0"/>
              <a:t> the </a:t>
            </a:r>
            <a:r>
              <a:rPr lang="sv-SE" dirty="0" err="1"/>
              <a:t>body</a:t>
            </a:r>
            <a:endParaRPr lang="sv-SE" dirty="0"/>
          </a:p>
          <a:p>
            <a:r>
              <a:rPr lang="sv-SE" dirty="0"/>
              <a:t>14: </a:t>
            </a:r>
            <a:r>
              <a:rPr lang="sv-SE" dirty="0" err="1"/>
              <a:t>Overview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progress, </a:t>
            </a:r>
            <a:r>
              <a:rPr lang="sv-SE" dirty="0" err="1"/>
              <a:t>if</a:t>
            </a:r>
            <a:r>
              <a:rPr lang="sv-SE" dirty="0"/>
              <a:t> </a:t>
            </a:r>
            <a:r>
              <a:rPr lang="sv-SE" dirty="0" err="1"/>
              <a:t>you’ve</a:t>
            </a:r>
            <a:r>
              <a:rPr lang="sv-SE" dirty="0"/>
              <a:t> </a:t>
            </a:r>
            <a:r>
              <a:rPr lang="sv-SE" dirty="0" err="1"/>
              <a:t>done</a:t>
            </a:r>
            <a:r>
              <a:rPr lang="sv-SE" dirty="0"/>
              <a:t> </a:t>
            </a:r>
            <a:r>
              <a:rPr lang="sv-SE" dirty="0" err="1"/>
              <a:t>everything</a:t>
            </a:r>
            <a:r>
              <a:rPr lang="sv-SE" dirty="0"/>
              <a:t> </a:t>
            </a:r>
            <a:r>
              <a:rPr lang="sv-SE" dirty="0" err="1"/>
              <a:t>you</a:t>
            </a:r>
            <a:r>
              <a:rPr lang="sv-SE" dirty="0"/>
              <a:t> get a </a:t>
            </a:r>
            <a:r>
              <a:rPr lang="sv-SE" dirty="0" err="1"/>
              <a:t>diploma</a:t>
            </a:r>
            <a:r>
              <a:rPr lang="sv-SE" dirty="0"/>
              <a:t>.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9576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A v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84000" y="2290564"/>
            <a:ext cx="7848440" cy="857250"/>
          </a:xfrm>
        </p:spPr>
        <p:txBody>
          <a:bodyPr anchor="t" anchorCtr="0"/>
          <a:lstStyle>
            <a:lvl1pPr algn="l">
              <a:defRPr sz="4800" b="1" i="0" cap="none" baseline="0">
                <a:latin typeface="Arial Narrow" panose="020B0606020202030204" pitchFamily="34" charset="0"/>
              </a:defRPr>
            </a:lvl1pPr>
          </a:lstStyle>
          <a:p>
            <a:r>
              <a:rPr lang="en-GB" noProof="0" dirty="0">
                <a:effectLst/>
              </a:rPr>
              <a:t>Add presentation title (white background)</a:t>
            </a:r>
            <a:endParaRPr lang="sv-SE" noProof="0" dirty="0"/>
          </a:p>
        </p:txBody>
      </p:sp>
      <p:sp>
        <p:nvSpPr>
          <p:cNvPr id="13" name="Platshållare för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4000" y="4522457"/>
            <a:ext cx="7920000" cy="162167"/>
          </a:xfrm>
        </p:spPr>
        <p:txBody>
          <a:bodyPr t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 b="0" i="0" cap="all" baseline="0">
                <a:latin typeface="Arial Narrow"/>
              </a:defRPr>
            </a:lvl1pPr>
          </a:lstStyle>
          <a:p>
            <a:pPr lvl="0"/>
            <a:r>
              <a:rPr lang="en-US" noProof="0" dirty="0"/>
              <a:t>Click to add name and title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C3AD8FA3-4EA0-F32D-8F54-81A079674C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9199" y="167182"/>
            <a:ext cx="6165602" cy="1856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0061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ection A vhite backgo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4"/>
          <p:cNvSpPr>
            <a:spLocks noGrp="1"/>
          </p:cNvSpPr>
          <p:nvPr>
            <p:ph type="title" hasCustomPrompt="1"/>
          </p:nvPr>
        </p:nvSpPr>
        <p:spPr>
          <a:xfrm>
            <a:off x="540000" y="1707654"/>
            <a:ext cx="8064000" cy="594000"/>
          </a:xfrm>
          <a:effectLst/>
        </p:spPr>
        <p:txBody>
          <a:bodyPr vert="horz" lIns="0" tIns="0" rIns="0" bIns="0" rtlCol="0" anchor="t" anchorCtr="0">
            <a:noAutofit/>
          </a:bodyPr>
          <a:lstStyle>
            <a:lvl1pPr marL="0" marR="0" indent="0" algn="ctr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sv-SE" sz="4000" i="0" cap="none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0" fontAlgn="base" latinLnBrk="0" hangingPunct="0">
              <a:lnSpc>
                <a:spcPct val="13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New </a:t>
            </a:r>
            <a:r>
              <a:rPr lang="sv-SE" dirty="0" err="1"/>
              <a:t>section</a:t>
            </a:r>
            <a:r>
              <a:rPr lang="sv-SE" dirty="0"/>
              <a:t> </a:t>
            </a:r>
            <a:r>
              <a:rPr lang="sv-SE" dirty="0" err="1"/>
              <a:t>header</a:t>
            </a:r>
            <a:r>
              <a:rPr lang="sv-SE" dirty="0"/>
              <a:t> (</a:t>
            </a:r>
            <a:r>
              <a:rPr lang="sv-SE" dirty="0" err="1"/>
              <a:t>vhite</a:t>
            </a:r>
            <a:r>
              <a:rPr lang="sv-SE" dirty="0"/>
              <a:t>)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92958D87-D8D8-704E-9098-0CC3332C56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0000" y="2499742"/>
            <a:ext cx="7960764" cy="914400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sv-SE" dirty="0" err="1"/>
              <a:t>Subtitle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0159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ection B image backgo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55967" cy="487600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t" anchorCtr="0">
            <a:normAutofit/>
          </a:bodyPr>
          <a:lstStyle>
            <a:lvl1pPr marL="180000" indent="-180000" algn="ctr">
              <a:buNone/>
              <a:defRPr lang="sv-SE" sz="1600" noProof="0" dirty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11" name="Rubrik 4">
            <a:extLst>
              <a:ext uri="{FF2B5EF4-FFF2-40B4-BE49-F238E27FC236}">
                <a16:creationId xmlns:a16="http://schemas.microsoft.com/office/drawing/2014/main" id="{520BE267-42B3-1340-9ACF-CC68A1C399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1707654"/>
            <a:ext cx="8064000" cy="594000"/>
          </a:xfrm>
          <a:effectLst/>
        </p:spPr>
        <p:txBody>
          <a:bodyPr vert="horz" lIns="0" tIns="0" rIns="0" bIns="0" rtlCol="0" anchor="t" anchorCtr="0">
            <a:noAutofit/>
          </a:bodyPr>
          <a:lstStyle>
            <a:lvl1pPr marL="0" marR="0" indent="0" algn="ctr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sv-SE" sz="4000" i="0" cap="none" baseline="0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0" fontAlgn="base" latinLnBrk="0" hangingPunct="0">
              <a:lnSpc>
                <a:spcPct val="13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New </a:t>
            </a:r>
            <a:r>
              <a:rPr lang="sv-SE" dirty="0" err="1"/>
              <a:t>section</a:t>
            </a:r>
            <a:r>
              <a:rPr lang="sv-SE" dirty="0"/>
              <a:t> </a:t>
            </a:r>
            <a:r>
              <a:rPr lang="sv-SE" dirty="0" err="1"/>
              <a:t>header</a:t>
            </a:r>
            <a:r>
              <a:rPr lang="sv-SE" dirty="0"/>
              <a:t> (image)</a:t>
            </a:r>
          </a:p>
        </p:txBody>
      </p:sp>
      <p:sp>
        <p:nvSpPr>
          <p:cNvPr id="12" name="Platshållare för text 14">
            <a:extLst>
              <a:ext uri="{FF2B5EF4-FFF2-40B4-BE49-F238E27FC236}">
                <a16:creationId xmlns:a16="http://schemas.microsoft.com/office/drawing/2014/main" id="{71050712-BF84-7C40-B19A-341E7325F1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0000" y="2499742"/>
            <a:ext cx="7960764" cy="914400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sv-SE" dirty="0" err="1"/>
              <a:t>Subtitle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80086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1" y="1440000"/>
            <a:ext cx="6408279" cy="2939990"/>
          </a:xfrm>
        </p:spPr>
        <p:txBody>
          <a:bodyPr>
            <a:normAutofit/>
          </a:bodyPr>
          <a:lstStyle>
            <a:lvl1pPr marL="216000" indent="-216000"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32000" indent="-216000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48000" indent="-216000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64000" indent="-216000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80000" indent="-216000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10" name="Rubrik 5">
            <a:extLst>
              <a:ext uri="{FF2B5EF4-FFF2-40B4-BE49-F238E27FC236}">
                <a16:creationId xmlns:a16="http://schemas.microsoft.com/office/drawing/2014/main" id="{B3AB4A1A-A57A-A74C-B584-46E088ED2E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" y="504000"/>
            <a:ext cx="7831350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title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465212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1440000"/>
            <a:ext cx="3816000" cy="2939990"/>
          </a:xfrm>
        </p:spPr>
        <p:txBody>
          <a:bodyPr/>
          <a:lstStyle>
            <a:lvl1pPr marL="216000" indent="-216000">
              <a:defRPr sz="1800"/>
            </a:lvl1pPr>
            <a:lvl2pPr marL="432000" indent="-216000">
              <a:defRPr sz="1600"/>
            </a:lvl2pPr>
            <a:lvl3pPr marL="648000" indent="-216000">
              <a:defRPr sz="1600"/>
            </a:lvl3pPr>
            <a:lvl4pPr marL="864000" indent="-216000">
              <a:defRPr sz="1600"/>
            </a:lvl4pPr>
            <a:lvl5pPr marL="1080000" indent="-216000">
              <a:defRPr sz="1600"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8" name="Platshållare för innehåll 3"/>
          <p:cNvSpPr>
            <a:spLocks noGrp="1"/>
          </p:cNvSpPr>
          <p:nvPr>
            <p:ph sz="quarter" idx="13" hasCustomPrompt="1"/>
          </p:nvPr>
        </p:nvSpPr>
        <p:spPr>
          <a:xfrm>
            <a:off x="4716016" y="1440000"/>
            <a:ext cx="3816000" cy="2939990"/>
          </a:xfrm>
        </p:spPr>
        <p:txBody>
          <a:bodyPr/>
          <a:lstStyle>
            <a:lvl1pPr marL="216000" indent="-216000">
              <a:defRPr sz="1800"/>
            </a:lvl1pPr>
            <a:lvl2pPr marL="432000" indent="-216000">
              <a:defRPr sz="1600"/>
            </a:lvl2pPr>
            <a:lvl3pPr marL="648000" indent="-216000">
              <a:defRPr sz="1600"/>
            </a:lvl3pPr>
            <a:lvl4pPr marL="864000" indent="-216000">
              <a:defRPr sz="1600"/>
            </a:lvl4pPr>
            <a:lvl5pPr marL="1080000" indent="-216000">
              <a:defRPr sz="1600"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9" name="Rubrik 5">
            <a:extLst>
              <a:ext uri="{FF2B5EF4-FFF2-40B4-BE49-F238E27FC236}">
                <a16:creationId xmlns:a16="http://schemas.microsoft.com/office/drawing/2014/main" id="{E9A697CC-9259-9E4A-A6D3-210CEB8670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" y="504000"/>
            <a:ext cx="7831350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8322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images (alt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-383"/>
            <a:ext cx="2992081" cy="2445380"/>
          </a:xfrm>
          <a:custGeom>
            <a:avLst/>
            <a:gdLst>
              <a:gd name="connsiteX0" fmla="*/ 0 w 2992081"/>
              <a:gd name="connsiteY0" fmla="*/ 0 h 2504044"/>
              <a:gd name="connsiteX1" fmla="*/ 2992081 w 2992081"/>
              <a:gd name="connsiteY1" fmla="*/ 0 h 2504044"/>
              <a:gd name="connsiteX2" fmla="*/ 2992081 w 2992081"/>
              <a:gd name="connsiteY2" fmla="*/ 2504044 h 2504044"/>
              <a:gd name="connsiteX3" fmla="*/ 0 w 2992081"/>
              <a:gd name="connsiteY3" fmla="*/ 2504044 h 2504044"/>
              <a:gd name="connsiteX4" fmla="*/ 0 w 2992081"/>
              <a:gd name="connsiteY4" fmla="*/ 0 h 2504044"/>
              <a:gd name="connsiteX0" fmla="*/ 0 w 2992081"/>
              <a:gd name="connsiteY0" fmla="*/ 0 h 2504044"/>
              <a:gd name="connsiteX1" fmla="*/ 2719707 w 2992081"/>
              <a:gd name="connsiteY1" fmla="*/ 19456 h 2504044"/>
              <a:gd name="connsiteX2" fmla="*/ 2992081 w 2992081"/>
              <a:gd name="connsiteY2" fmla="*/ 2504044 h 2504044"/>
              <a:gd name="connsiteX3" fmla="*/ 0 w 2992081"/>
              <a:gd name="connsiteY3" fmla="*/ 2504044 h 2504044"/>
              <a:gd name="connsiteX4" fmla="*/ 0 w 2992081"/>
              <a:gd name="connsiteY4" fmla="*/ 0 h 2504044"/>
              <a:gd name="connsiteX0" fmla="*/ 0 w 2992081"/>
              <a:gd name="connsiteY0" fmla="*/ 0 h 2504044"/>
              <a:gd name="connsiteX1" fmla="*/ 2719707 w 2992081"/>
              <a:gd name="connsiteY1" fmla="*/ 9728 h 2504044"/>
              <a:gd name="connsiteX2" fmla="*/ 2992081 w 2992081"/>
              <a:gd name="connsiteY2" fmla="*/ 2504044 h 2504044"/>
              <a:gd name="connsiteX3" fmla="*/ 0 w 2992081"/>
              <a:gd name="connsiteY3" fmla="*/ 2504044 h 2504044"/>
              <a:gd name="connsiteX4" fmla="*/ 0 w 2992081"/>
              <a:gd name="connsiteY4" fmla="*/ 0 h 2504044"/>
              <a:gd name="connsiteX0" fmla="*/ 0 w 2992081"/>
              <a:gd name="connsiteY0" fmla="*/ 0 h 2504044"/>
              <a:gd name="connsiteX1" fmla="*/ 2729435 w 2992081"/>
              <a:gd name="connsiteY1" fmla="*/ 0 h 2504044"/>
              <a:gd name="connsiteX2" fmla="*/ 2992081 w 2992081"/>
              <a:gd name="connsiteY2" fmla="*/ 2504044 h 2504044"/>
              <a:gd name="connsiteX3" fmla="*/ 0 w 2992081"/>
              <a:gd name="connsiteY3" fmla="*/ 2504044 h 2504044"/>
              <a:gd name="connsiteX4" fmla="*/ 0 w 2992081"/>
              <a:gd name="connsiteY4" fmla="*/ 0 h 2504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2081" h="2504044">
                <a:moveTo>
                  <a:pt x="0" y="0"/>
                </a:moveTo>
                <a:lnTo>
                  <a:pt x="2729435" y="0"/>
                </a:lnTo>
                <a:lnTo>
                  <a:pt x="2992081" y="2504044"/>
                </a:lnTo>
                <a:lnTo>
                  <a:pt x="0" y="250404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3559921" y="1440000"/>
            <a:ext cx="5184000" cy="2989462"/>
          </a:xfrm>
        </p:spPr>
        <p:txBody>
          <a:bodyPr/>
          <a:lstStyle>
            <a:lvl1pPr marL="216000" indent="-216000">
              <a:defRPr sz="1800"/>
            </a:lvl1pPr>
            <a:lvl2pPr marL="432000" indent="-216000">
              <a:defRPr sz="1600"/>
            </a:lvl2pPr>
            <a:lvl3pPr marL="648000" indent="-216000">
              <a:defRPr sz="1600"/>
            </a:lvl3pPr>
            <a:lvl4pPr marL="864000" indent="-216000">
              <a:defRPr sz="1600"/>
            </a:lvl4pPr>
            <a:lvl5pPr marL="1080000" indent="-216000">
              <a:defRPr sz="1600"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12" name="Platshållare för bild 7">
            <a:extLst>
              <a:ext uri="{FF2B5EF4-FFF2-40B4-BE49-F238E27FC236}">
                <a16:creationId xmlns:a16="http://schemas.microsoft.com/office/drawing/2014/main" id="{CDA96045-4293-124F-BA2E-05F28A48A70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-1" y="2571750"/>
            <a:ext cx="3332549" cy="2304000"/>
          </a:xfrm>
          <a:custGeom>
            <a:avLst/>
            <a:gdLst>
              <a:gd name="connsiteX0" fmla="*/ 0 w 2992081"/>
              <a:gd name="connsiteY0" fmla="*/ 0 h 2329782"/>
              <a:gd name="connsiteX1" fmla="*/ 2992081 w 2992081"/>
              <a:gd name="connsiteY1" fmla="*/ 0 h 2329782"/>
              <a:gd name="connsiteX2" fmla="*/ 2992081 w 2992081"/>
              <a:gd name="connsiteY2" fmla="*/ 2329782 h 2329782"/>
              <a:gd name="connsiteX3" fmla="*/ 0 w 2992081"/>
              <a:gd name="connsiteY3" fmla="*/ 2329782 h 2329782"/>
              <a:gd name="connsiteX4" fmla="*/ 0 w 2992081"/>
              <a:gd name="connsiteY4" fmla="*/ 0 h 2329782"/>
              <a:gd name="connsiteX0" fmla="*/ 0 w 3449281"/>
              <a:gd name="connsiteY0" fmla="*/ 0 h 2329782"/>
              <a:gd name="connsiteX1" fmla="*/ 2992081 w 3449281"/>
              <a:gd name="connsiteY1" fmla="*/ 0 h 2329782"/>
              <a:gd name="connsiteX2" fmla="*/ 3449281 w 3449281"/>
              <a:gd name="connsiteY2" fmla="*/ 2329782 h 2329782"/>
              <a:gd name="connsiteX3" fmla="*/ 0 w 3449281"/>
              <a:gd name="connsiteY3" fmla="*/ 2329782 h 2329782"/>
              <a:gd name="connsiteX4" fmla="*/ 0 w 3449281"/>
              <a:gd name="connsiteY4" fmla="*/ 0 h 2329782"/>
              <a:gd name="connsiteX0" fmla="*/ 0 w 3400643"/>
              <a:gd name="connsiteY0" fmla="*/ 0 h 2329782"/>
              <a:gd name="connsiteX1" fmla="*/ 2992081 w 3400643"/>
              <a:gd name="connsiteY1" fmla="*/ 0 h 2329782"/>
              <a:gd name="connsiteX2" fmla="*/ 3400643 w 3400643"/>
              <a:gd name="connsiteY2" fmla="*/ 2329782 h 2329782"/>
              <a:gd name="connsiteX3" fmla="*/ 0 w 3400643"/>
              <a:gd name="connsiteY3" fmla="*/ 2329782 h 2329782"/>
              <a:gd name="connsiteX4" fmla="*/ 0 w 3400643"/>
              <a:gd name="connsiteY4" fmla="*/ 0 h 2329782"/>
              <a:gd name="connsiteX0" fmla="*/ 0 w 3371460"/>
              <a:gd name="connsiteY0" fmla="*/ 0 h 2329782"/>
              <a:gd name="connsiteX1" fmla="*/ 2992081 w 3371460"/>
              <a:gd name="connsiteY1" fmla="*/ 0 h 2329782"/>
              <a:gd name="connsiteX2" fmla="*/ 3371460 w 3371460"/>
              <a:gd name="connsiteY2" fmla="*/ 2329782 h 2329782"/>
              <a:gd name="connsiteX3" fmla="*/ 0 w 3371460"/>
              <a:gd name="connsiteY3" fmla="*/ 2329782 h 2329782"/>
              <a:gd name="connsiteX4" fmla="*/ 0 w 3371460"/>
              <a:gd name="connsiteY4" fmla="*/ 0 h 2329782"/>
              <a:gd name="connsiteX0" fmla="*/ 0 w 3332549"/>
              <a:gd name="connsiteY0" fmla="*/ 0 h 2329782"/>
              <a:gd name="connsiteX1" fmla="*/ 2992081 w 3332549"/>
              <a:gd name="connsiteY1" fmla="*/ 0 h 2329782"/>
              <a:gd name="connsiteX2" fmla="*/ 3332549 w 3332549"/>
              <a:gd name="connsiteY2" fmla="*/ 2329782 h 2329782"/>
              <a:gd name="connsiteX3" fmla="*/ 0 w 3332549"/>
              <a:gd name="connsiteY3" fmla="*/ 2329782 h 2329782"/>
              <a:gd name="connsiteX4" fmla="*/ 0 w 3332549"/>
              <a:gd name="connsiteY4" fmla="*/ 0 h 2329782"/>
              <a:gd name="connsiteX0" fmla="*/ 0 w 3332549"/>
              <a:gd name="connsiteY0" fmla="*/ 0 h 2329782"/>
              <a:gd name="connsiteX1" fmla="*/ 3021264 w 3332549"/>
              <a:gd name="connsiteY1" fmla="*/ 0 h 2329782"/>
              <a:gd name="connsiteX2" fmla="*/ 3332549 w 3332549"/>
              <a:gd name="connsiteY2" fmla="*/ 2329782 h 2329782"/>
              <a:gd name="connsiteX3" fmla="*/ 0 w 3332549"/>
              <a:gd name="connsiteY3" fmla="*/ 2329782 h 2329782"/>
              <a:gd name="connsiteX4" fmla="*/ 0 w 3332549"/>
              <a:gd name="connsiteY4" fmla="*/ 0 h 2329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2549" h="2329782">
                <a:moveTo>
                  <a:pt x="0" y="0"/>
                </a:moveTo>
                <a:lnTo>
                  <a:pt x="3021264" y="0"/>
                </a:lnTo>
                <a:lnTo>
                  <a:pt x="3332549" y="2329782"/>
                </a:lnTo>
                <a:lnTo>
                  <a:pt x="0" y="232978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9" name="Rubrik 5">
            <a:extLst>
              <a:ext uri="{FF2B5EF4-FFF2-40B4-BE49-F238E27FC236}">
                <a16:creationId xmlns:a16="http://schemas.microsoft.com/office/drawing/2014/main" id="{25204F60-9D72-B54D-8C7F-43065DDAB2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59920" y="504000"/>
            <a:ext cx="4955429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3865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alt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2991600" cy="48760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3347864" y="1440000"/>
            <a:ext cx="5184000" cy="2942564"/>
          </a:xfrm>
        </p:spPr>
        <p:txBody>
          <a:bodyPr/>
          <a:lstStyle>
            <a:lvl1pPr marL="216000" indent="-216000">
              <a:defRPr sz="1800"/>
            </a:lvl1pPr>
            <a:lvl2pPr marL="432000" indent="-216000">
              <a:defRPr sz="1600"/>
            </a:lvl2pPr>
            <a:lvl3pPr marL="648000" indent="-216000">
              <a:defRPr sz="1600"/>
            </a:lvl3pPr>
            <a:lvl4pPr marL="864000" indent="-216000">
              <a:defRPr sz="1600"/>
            </a:lvl4pPr>
            <a:lvl5pPr marL="1080000" indent="-216000">
              <a:defRPr sz="1600"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8" name="Rubrik 5">
            <a:extLst>
              <a:ext uri="{FF2B5EF4-FFF2-40B4-BE49-F238E27FC236}">
                <a16:creationId xmlns:a16="http://schemas.microsoft.com/office/drawing/2014/main" id="{4A046CDC-B1E2-0B4F-AE67-FFD8B97568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31350" y="504000"/>
            <a:ext cx="5184000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0026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alt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4572001" cy="4874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180000" indent="-180000" algn="ctr">
              <a:buNone/>
              <a:defRPr lang="sv-SE" sz="1600" noProof="0" dirty="0" smtClean="0"/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4932448" y="1440000"/>
            <a:ext cx="3672000" cy="2989462"/>
          </a:xfrm>
        </p:spPr>
        <p:txBody>
          <a:bodyPr/>
          <a:lstStyle>
            <a:lvl1pPr marL="216000" indent="-216000">
              <a:defRPr sz="1800"/>
            </a:lvl1pPr>
            <a:lvl2pPr marL="432000" indent="-216000">
              <a:defRPr sz="1600"/>
            </a:lvl2pPr>
            <a:lvl3pPr marL="648000" indent="-216000">
              <a:defRPr sz="1600"/>
            </a:lvl3pPr>
            <a:lvl4pPr marL="864000" indent="-216000">
              <a:defRPr sz="1600"/>
            </a:lvl4pPr>
            <a:lvl5pPr marL="1080000" indent="-216000">
              <a:defRPr sz="1600"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8" name="Rubrik 5">
            <a:extLst>
              <a:ext uri="{FF2B5EF4-FFF2-40B4-BE49-F238E27FC236}">
                <a16:creationId xmlns:a16="http://schemas.microsoft.com/office/drawing/2014/main" id="{E269CEC0-D993-D844-9A1F-87AB9ECBCF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2448" y="504000"/>
            <a:ext cx="3582902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7260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alt 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bild 7">
            <a:extLst>
              <a:ext uri="{FF2B5EF4-FFF2-40B4-BE49-F238E27FC236}">
                <a16:creationId xmlns:a16="http://schemas.microsoft.com/office/drawing/2014/main" id="{61B5B853-6050-104B-B64B-70CD31ABC80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19042" y="1605"/>
            <a:ext cx="4378848" cy="4876193"/>
          </a:xfrm>
          <a:custGeom>
            <a:avLst/>
            <a:gdLst>
              <a:gd name="connsiteX0" fmla="*/ 0 w 4118677"/>
              <a:gd name="connsiteY0" fmla="*/ 0 h 4901532"/>
              <a:gd name="connsiteX1" fmla="*/ 4118677 w 4118677"/>
              <a:gd name="connsiteY1" fmla="*/ 0 h 4901532"/>
              <a:gd name="connsiteX2" fmla="*/ 4118677 w 4118677"/>
              <a:gd name="connsiteY2" fmla="*/ 4901532 h 4901532"/>
              <a:gd name="connsiteX3" fmla="*/ 0 w 4118677"/>
              <a:gd name="connsiteY3" fmla="*/ 4901532 h 4901532"/>
              <a:gd name="connsiteX4" fmla="*/ 0 w 4118677"/>
              <a:gd name="connsiteY4" fmla="*/ 0 h 4901532"/>
              <a:gd name="connsiteX0" fmla="*/ 0 w 5077039"/>
              <a:gd name="connsiteY0" fmla="*/ 0 h 4901532"/>
              <a:gd name="connsiteX1" fmla="*/ 5077039 w 5077039"/>
              <a:gd name="connsiteY1" fmla="*/ 8792 h 4901532"/>
              <a:gd name="connsiteX2" fmla="*/ 4118677 w 5077039"/>
              <a:gd name="connsiteY2" fmla="*/ 4901532 h 4901532"/>
              <a:gd name="connsiteX3" fmla="*/ 0 w 5077039"/>
              <a:gd name="connsiteY3" fmla="*/ 4901532 h 4901532"/>
              <a:gd name="connsiteX4" fmla="*/ 0 w 5077039"/>
              <a:gd name="connsiteY4" fmla="*/ 0 h 4901532"/>
              <a:gd name="connsiteX0" fmla="*/ 0 w 5085831"/>
              <a:gd name="connsiteY0" fmla="*/ 0 h 4901532"/>
              <a:gd name="connsiteX1" fmla="*/ 5085831 w 5085831"/>
              <a:gd name="connsiteY1" fmla="*/ 0 h 4901532"/>
              <a:gd name="connsiteX2" fmla="*/ 4118677 w 5085831"/>
              <a:gd name="connsiteY2" fmla="*/ 4901532 h 4901532"/>
              <a:gd name="connsiteX3" fmla="*/ 0 w 5085831"/>
              <a:gd name="connsiteY3" fmla="*/ 4901532 h 4901532"/>
              <a:gd name="connsiteX4" fmla="*/ 0 w 5085831"/>
              <a:gd name="connsiteY4" fmla="*/ 0 h 4901532"/>
              <a:gd name="connsiteX0" fmla="*/ 0 w 5121576"/>
              <a:gd name="connsiteY0" fmla="*/ 0 h 4901532"/>
              <a:gd name="connsiteX1" fmla="*/ 5121576 w 5121576"/>
              <a:gd name="connsiteY1" fmla="*/ 0 h 4901532"/>
              <a:gd name="connsiteX2" fmla="*/ 4118677 w 5121576"/>
              <a:gd name="connsiteY2" fmla="*/ 4901532 h 4901532"/>
              <a:gd name="connsiteX3" fmla="*/ 0 w 5121576"/>
              <a:gd name="connsiteY3" fmla="*/ 4901532 h 4901532"/>
              <a:gd name="connsiteX4" fmla="*/ 0 w 5121576"/>
              <a:gd name="connsiteY4" fmla="*/ 0 h 4901532"/>
              <a:gd name="connsiteX0" fmla="*/ 0 w 5710525"/>
              <a:gd name="connsiteY0" fmla="*/ 0 h 4901532"/>
              <a:gd name="connsiteX1" fmla="*/ 5121576 w 5710525"/>
              <a:gd name="connsiteY1" fmla="*/ 0 h 4901532"/>
              <a:gd name="connsiteX2" fmla="*/ 5710525 w 5710525"/>
              <a:gd name="connsiteY2" fmla="*/ 4901532 h 4901532"/>
              <a:gd name="connsiteX3" fmla="*/ 0 w 5710525"/>
              <a:gd name="connsiteY3" fmla="*/ 4901532 h 4901532"/>
              <a:gd name="connsiteX4" fmla="*/ 0 w 5710525"/>
              <a:gd name="connsiteY4" fmla="*/ 0 h 4901532"/>
              <a:gd name="connsiteX0" fmla="*/ 0 w 5719669"/>
              <a:gd name="connsiteY0" fmla="*/ 0 h 4901532"/>
              <a:gd name="connsiteX1" fmla="*/ 5719669 w 5719669"/>
              <a:gd name="connsiteY1" fmla="*/ 9053 h 4901532"/>
              <a:gd name="connsiteX2" fmla="*/ 5710525 w 5719669"/>
              <a:gd name="connsiteY2" fmla="*/ 4901532 h 4901532"/>
              <a:gd name="connsiteX3" fmla="*/ 0 w 5719669"/>
              <a:gd name="connsiteY3" fmla="*/ 4901532 h 4901532"/>
              <a:gd name="connsiteX4" fmla="*/ 0 w 5719669"/>
              <a:gd name="connsiteY4" fmla="*/ 0 h 4901532"/>
              <a:gd name="connsiteX0" fmla="*/ 0 w 5719669"/>
              <a:gd name="connsiteY0" fmla="*/ 0 h 4919639"/>
              <a:gd name="connsiteX1" fmla="*/ 5719669 w 5719669"/>
              <a:gd name="connsiteY1" fmla="*/ 9053 h 4919639"/>
              <a:gd name="connsiteX2" fmla="*/ 5710525 w 5719669"/>
              <a:gd name="connsiteY2" fmla="*/ 4901532 h 4919639"/>
              <a:gd name="connsiteX3" fmla="*/ 1573445 w 5719669"/>
              <a:gd name="connsiteY3" fmla="*/ 4919639 h 4919639"/>
              <a:gd name="connsiteX4" fmla="*/ 0 w 5719669"/>
              <a:gd name="connsiteY4" fmla="*/ 0 h 4919639"/>
              <a:gd name="connsiteX0" fmla="*/ 0 w 5139979"/>
              <a:gd name="connsiteY0" fmla="*/ 9054 h 4910586"/>
              <a:gd name="connsiteX1" fmla="*/ 5139979 w 5139979"/>
              <a:gd name="connsiteY1" fmla="*/ 0 h 4910586"/>
              <a:gd name="connsiteX2" fmla="*/ 5130835 w 5139979"/>
              <a:gd name="connsiteY2" fmla="*/ 4892479 h 4910586"/>
              <a:gd name="connsiteX3" fmla="*/ 993755 w 5139979"/>
              <a:gd name="connsiteY3" fmla="*/ 4910586 h 4910586"/>
              <a:gd name="connsiteX4" fmla="*/ 0 w 5139979"/>
              <a:gd name="connsiteY4" fmla="*/ 9054 h 4910586"/>
              <a:gd name="connsiteX0" fmla="*/ 0 w 5139979"/>
              <a:gd name="connsiteY0" fmla="*/ 9054 h 4901532"/>
              <a:gd name="connsiteX1" fmla="*/ 5139979 w 5139979"/>
              <a:gd name="connsiteY1" fmla="*/ 0 h 4901532"/>
              <a:gd name="connsiteX2" fmla="*/ 5130835 w 5139979"/>
              <a:gd name="connsiteY2" fmla="*/ 4892479 h 4901532"/>
              <a:gd name="connsiteX3" fmla="*/ 993755 w 5139979"/>
              <a:gd name="connsiteY3" fmla="*/ 4901532 h 4901532"/>
              <a:gd name="connsiteX4" fmla="*/ 0 w 5139979"/>
              <a:gd name="connsiteY4" fmla="*/ 9054 h 4901532"/>
              <a:gd name="connsiteX0" fmla="*/ 0 w 5126312"/>
              <a:gd name="connsiteY0" fmla="*/ 2331 h 4901532"/>
              <a:gd name="connsiteX1" fmla="*/ 5126312 w 5126312"/>
              <a:gd name="connsiteY1" fmla="*/ 0 h 4901532"/>
              <a:gd name="connsiteX2" fmla="*/ 5117168 w 5126312"/>
              <a:gd name="connsiteY2" fmla="*/ 4892479 h 4901532"/>
              <a:gd name="connsiteX3" fmla="*/ 980088 w 5126312"/>
              <a:gd name="connsiteY3" fmla="*/ 4901532 h 4901532"/>
              <a:gd name="connsiteX4" fmla="*/ 0 w 5126312"/>
              <a:gd name="connsiteY4" fmla="*/ 2331 h 4901532"/>
              <a:gd name="connsiteX0" fmla="*/ 0 w 5139979"/>
              <a:gd name="connsiteY0" fmla="*/ 0 h 4912648"/>
              <a:gd name="connsiteX1" fmla="*/ 5139979 w 5139979"/>
              <a:gd name="connsiteY1" fmla="*/ 11116 h 4912648"/>
              <a:gd name="connsiteX2" fmla="*/ 5130835 w 5139979"/>
              <a:gd name="connsiteY2" fmla="*/ 4903595 h 4912648"/>
              <a:gd name="connsiteX3" fmla="*/ 993755 w 5139979"/>
              <a:gd name="connsiteY3" fmla="*/ 4912648 h 4912648"/>
              <a:gd name="connsiteX4" fmla="*/ 0 w 5139979"/>
              <a:gd name="connsiteY4" fmla="*/ 0 h 4912648"/>
              <a:gd name="connsiteX0" fmla="*/ 0 w 5126312"/>
              <a:gd name="connsiteY0" fmla="*/ 83013 h 4901532"/>
              <a:gd name="connsiteX1" fmla="*/ 5126312 w 5126312"/>
              <a:gd name="connsiteY1" fmla="*/ 0 h 4901532"/>
              <a:gd name="connsiteX2" fmla="*/ 5117168 w 5126312"/>
              <a:gd name="connsiteY2" fmla="*/ 4892479 h 4901532"/>
              <a:gd name="connsiteX3" fmla="*/ 980088 w 5126312"/>
              <a:gd name="connsiteY3" fmla="*/ 4901532 h 4901532"/>
              <a:gd name="connsiteX4" fmla="*/ 0 w 5126312"/>
              <a:gd name="connsiteY4" fmla="*/ 83013 h 4901532"/>
              <a:gd name="connsiteX0" fmla="*/ 0 w 5119478"/>
              <a:gd name="connsiteY0" fmla="*/ 0 h 4905924"/>
              <a:gd name="connsiteX1" fmla="*/ 5119478 w 5119478"/>
              <a:gd name="connsiteY1" fmla="*/ 4392 h 4905924"/>
              <a:gd name="connsiteX2" fmla="*/ 5110334 w 5119478"/>
              <a:gd name="connsiteY2" fmla="*/ 4896871 h 4905924"/>
              <a:gd name="connsiteX3" fmla="*/ 973254 w 5119478"/>
              <a:gd name="connsiteY3" fmla="*/ 4905924 h 4905924"/>
              <a:gd name="connsiteX4" fmla="*/ 0 w 5119478"/>
              <a:gd name="connsiteY4" fmla="*/ 0 h 4905924"/>
              <a:gd name="connsiteX0" fmla="*/ 0 w 5129396"/>
              <a:gd name="connsiteY0" fmla="*/ 0 h 4905924"/>
              <a:gd name="connsiteX1" fmla="*/ 5119478 w 5129396"/>
              <a:gd name="connsiteY1" fmla="*/ 4392 h 4905924"/>
              <a:gd name="connsiteX2" fmla="*/ 5129396 w 5129396"/>
              <a:gd name="connsiteY2" fmla="*/ 4892181 h 4905924"/>
              <a:gd name="connsiteX3" fmla="*/ 973254 w 5129396"/>
              <a:gd name="connsiteY3" fmla="*/ 4905924 h 4905924"/>
              <a:gd name="connsiteX4" fmla="*/ 0 w 5129396"/>
              <a:gd name="connsiteY4" fmla="*/ 0 h 4905924"/>
              <a:gd name="connsiteX0" fmla="*/ 0 w 5124629"/>
              <a:gd name="connsiteY0" fmla="*/ 0 h 4905924"/>
              <a:gd name="connsiteX1" fmla="*/ 5119478 w 5124629"/>
              <a:gd name="connsiteY1" fmla="*/ 4392 h 4905924"/>
              <a:gd name="connsiteX2" fmla="*/ 5124629 w 5124629"/>
              <a:gd name="connsiteY2" fmla="*/ 4901559 h 4905924"/>
              <a:gd name="connsiteX3" fmla="*/ 973254 w 5124629"/>
              <a:gd name="connsiteY3" fmla="*/ 4905924 h 4905924"/>
              <a:gd name="connsiteX4" fmla="*/ 0 w 5124629"/>
              <a:gd name="connsiteY4" fmla="*/ 0 h 4905924"/>
              <a:gd name="connsiteX0" fmla="*/ 0 w 5129395"/>
              <a:gd name="connsiteY0" fmla="*/ 0 h 4910938"/>
              <a:gd name="connsiteX1" fmla="*/ 5119478 w 5129395"/>
              <a:gd name="connsiteY1" fmla="*/ 4392 h 4910938"/>
              <a:gd name="connsiteX2" fmla="*/ 5129395 w 5129395"/>
              <a:gd name="connsiteY2" fmla="*/ 4910938 h 4910938"/>
              <a:gd name="connsiteX3" fmla="*/ 973254 w 5129395"/>
              <a:gd name="connsiteY3" fmla="*/ 4905924 h 4910938"/>
              <a:gd name="connsiteX4" fmla="*/ 0 w 5129395"/>
              <a:gd name="connsiteY4" fmla="*/ 0 h 4910938"/>
              <a:gd name="connsiteX0" fmla="*/ 0 w 5120105"/>
              <a:gd name="connsiteY0" fmla="*/ 0 h 4915627"/>
              <a:gd name="connsiteX1" fmla="*/ 5119478 w 5120105"/>
              <a:gd name="connsiteY1" fmla="*/ 4392 h 4915627"/>
              <a:gd name="connsiteX2" fmla="*/ 5115098 w 5120105"/>
              <a:gd name="connsiteY2" fmla="*/ 4915627 h 4915627"/>
              <a:gd name="connsiteX3" fmla="*/ 973254 w 5120105"/>
              <a:gd name="connsiteY3" fmla="*/ 4905924 h 4915627"/>
              <a:gd name="connsiteX4" fmla="*/ 0 w 5120105"/>
              <a:gd name="connsiteY4" fmla="*/ 0 h 4915627"/>
              <a:gd name="connsiteX0" fmla="*/ 0 w 5124630"/>
              <a:gd name="connsiteY0" fmla="*/ 0 h 4915627"/>
              <a:gd name="connsiteX1" fmla="*/ 5119478 w 5124630"/>
              <a:gd name="connsiteY1" fmla="*/ 4392 h 4915627"/>
              <a:gd name="connsiteX2" fmla="*/ 5124630 w 5124630"/>
              <a:gd name="connsiteY2" fmla="*/ 4915627 h 4915627"/>
              <a:gd name="connsiteX3" fmla="*/ 973254 w 5124630"/>
              <a:gd name="connsiteY3" fmla="*/ 4905924 h 4915627"/>
              <a:gd name="connsiteX4" fmla="*/ 0 w 5124630"/>
              <a:gd name="connsiteY4" fmla="*/ 0 h 4915627"/>
              <a:gd name="connsiteX0" fmla="*/ 0 w 5120542"/>
              <a:gd name="connsiteY0" fmla="*/ 0 h 4907160"/>
              <a:gd name="connsiteX1" fmla="*/ 5119478 w 5120542"/>
              <a:gd name="connsiteY1" fmla="*/ 4392 h 4907160"/>
              <a:gd name="connsiteX2" fmla="*/ 5120328 w 5120542"/>
              <a:gd name="connsiteY2" fmla="*/ 4907160 h 4907160"/>
              <a:gd name="connsiteX3" fmla="*/ 973254 w 5120542"/>
              <a:gd name="connsiteY3" fmla="*/ 4905924 h 4907160"/>
              <a:gd name="connsiteX4" fmla="*/ 0 w 5120542"/>
              <a:gd name="connsiteY4" fmla="*/ 0 h 4907160"/>
              <a:gd name="connsiteX0" fmla="*/ 0 w 5120542"/>
              <a:gd name="connsiteY0" fmla="*/ 4074 h 4911234"/>
              <a:gd name="connsiteX1" fmla="*/ 5119478 w 5120542"/>
              <a:gd name="connsiteY1" fmla="*/ 0 h 4911234"/>
              <a:gd name="connsiteX2" fmla="*/ 5120328 w 5120542"/>
              <a:gd name="connsiteY2" fmla="*/ 4911234 h 4911234"/>
              <a:gd name="connsiteX3" fmla="*/ 973254 w 5120542"/>
              <a:gd name="connsiteY3" fmla="*/ 4909998 h 4911234"/>
              <a:gd name="connsiteX4" fmla="*/ 0 w 5120542"/>
              <a:gd name="connsiteY4" fmla="*/ 4074 h 4911234"/>
              <a:gd name="connsiteX0" fmla="*/ 0 w 5124845"/>
              <a:gd name="connsiteY0" fmla="*/ 0 h 4919860"/>
              <a:gd name="connsiteX1" fmla="*/ 5123781 w 5124845"/>
              <a:gd name="connsiteY1" fmla="*/ 8626 h 4919860"/>
              <a:gd name="connsiteX2" fmla="*/ 5124631 w 5124845"/>
              <a:gd name="connsiteY2" fmla="*/ 4919860 h 4919860"/>
              <a:gd name="connsiteX3" fmla="*/ 977557 w 5124845"/>
              <a:gd name="connsiteY3" fmla="*/ 4918624 h 4919860"/>
              <a:gd name="connsiteX4" fmla="*/ 0 w 5124845"/>
              <a:gd name="connsiteY4" fmla="*/ 0 h 4919860"/>
              <a:gd name="connsiteX0" fmla="*/ 0 w 5120543"/>
              <a:gd name="connsiteY0" fmla="*/ 0 h 4915626"/>
              <a:gd name="connsiteX1" fmla="*/ 5119479 w 5120543"/>
              <a:gd name="connsiteY1" fmla="*/ 4392 h 4915626"/>
              <a:gd name="connsiteX2" fmla="*/ 5120329 w 5120543"/>
              <a:gd name="connsiteY2" fmla="*/ 4915626 h 4915626"/>
              <a:gd name="connsiteX3" fmla="*/ 973255 w 5120543"/>
              <a:gd name="connsiteY3" fmla="*/ 4914390 h 4915626"/>
              <a:gd name="connsiteX4" fmla="*/ 0 w 5120543"/>
              <a:gd name="connsiteY4" fmla="*/ 0 h 4915626"/>
              <a:gd name="connsiteX0" fmla="*/ 0 w 5120543"/>
              <a:gd name="connsiteY0" fmla="*/ 0 h 4911392"/>
              <a:gd name="connsiteX1" fmla="*/ 5119479 w 5120543"/>
              <a:gd name="connsiteY1" fmla="*/ 158 h 4911392"/>
              <a:gd name="connsiteX2" fmla="*/ 5120329 w 5120543"/>
              <a:gd name="connsiteY2" fmla="*/ 4911392 h 4911392"/>
              <a:gd name="connsiteX3" fmla="*/ 973255 w 5120543"/>
              <a:gd name="connsiteY3" fmla="*/ 4910156 h 4911392"/>
              <a:gd name="connsiteX4" fmla="*/ 0 w 5120543"/>
              <a:gd name="connsiteY4" fmla="*/ 0 h 4911392"/>
              <a:gd name="connsiteX0" fmla="*/ 0 w 5120543"/>
              <a:gd name="connsiteY0" fmla="*/ 0 h 4931928"/>
              <a:gd name="connsiteX1" fmla="*/ 5119479 w 5120543"/>
              <a:gd name="connsiteY1" fmla="*/ 158 h 4931928"/>
              <a:gd name="connsiteX2" fmla="*/ 5120329 w 5120543"/>
              <a:gd name="connsiteY2" fmla="*/ 4911392 h 4931928"/>
              <a:gd name="connsiteX3" fmla="*/ 10719 w 5120543"/>
              <a:gd name="connsiteY3" fmla="*/ 4931928 h 4931928"/>
              <a:gd name="connsiteX4" fmla="*/ 0 w 5120543"/>
              <a:gd name="connsiteY4" fmla="*/ 0 h 4931928"/>
              <a:gd name="connsiteX0" fmla="*/ 0 w 5119489"/>
              <a:gd name="connsiteY0" fmla="*/ 0 h 4931928"/>
              <a:gd name="connsiteX1" fmla="*/ 5119479 w 5119489"/>
              <a:gd name="connsiteY1" fmla="*/ 158 h 4931928"/>
              <a:gd name="connsiteX2" fmla="*/ 4312685 w 5119489"/>
              <a:gd name="connsiteY2" fmla="*/ 4922278 h 4931928"/>
              <a:gd name="connsiteX3" fmla="*/ 10719 w 5119489"/>
              <a:gd name="connsiteY3" fmla="*/ 4931928 h 4931928"/>
              <a:gd name="connsiteX4" fmla="*/ 0 w 5119489"/>
              <a:gd name="connsiteY4" fmla="*/ 0 h 4931928"/>
              <a:gd name="connsiteX0" fmla="*/ 0 w 5119489"/>
              <a:gd name="connsiteY0" fmla="*/ 0 h 4931928"/>
              <a:gd name="connsiteX1" fmla="*/ 5119479 w 5119489"/>
              <a:gd name="connsiteY1" fmla="*/ 158 h 4931928"/>
              <a:gd name="connsiteX2" fmla="*/ 4312685 w 5119489"/>
              <a:gd name="connsiteY2" fmla="*/ 4922278 h 4931928"/>
              <a:gd name="connsiteX3" fmla="*/ 10719 w 5119489"/>
              <a:gd name="connsiteY3" fmla="*/ 4931928 h 4931928"/>
              <a:gd name="connsiteX4" fmla="*/ 0 w 5119489"/>
              <a:gd name="connsiteY4" fmla="*/ 0 h 4931928"/>
              <a:gd name="connsiteX0" fmla="*/ 0 w 5119479"/>
              <a:gd name="connsiteY0" fmla="*/ 0 h 4931928"/>
              <a:gd name="connsiteX1" fmla="*/ 5119479 w 5119479"/>
              <a:gd name="connsiteY1" fmla="*/ 158 h 4931928"/>
              <a:gd name="connsiteX2" fmla="*/ 4312685 w 5119479"/>
              <a:gd name="connsiteY2" fmla="*/ 4922278 h 4931928"/>
              <a:gd name="connsiteX3" fmla="*/ 10719 w 5119479"/>
              <a:gd name="connsiteY3" fmla="*/ 4931928 h 4931928"/>
              <a:gd name="connsiteX4" fmla="*/ 0 w 5119479"/>
              <a:gd name="connsiteY4" fmla="*/ 0 h 4931928"/>
              <a:gd name="connsiteX0" fmla="*/ 0 w 5119479"/>
              <a:gd name="connsiteY0" fmla="*/ 0 h 4922288"/>
              <a:gd name="connsiteX1" fmla="*/ 5119479 w 5119479"/>
              <a:gd name="connsiteY1" fmla="*/ 158 h 4922288"/>
              <a:gd name="connsiteX2" fmla="*/ 4312685 w 5119479"/>
              <a:gd name="connsiteY2" fmla="*/ 4922278 h 4922288"/>
              <a:gd name="connsiteX3" fmla="*/ 10719 w 5119479"/>
              <a:gd name="connsiteY3" fmla="*/ 4914173 h 4922288"/>
              <a:gd name="connsiteX4" fmla="*/ 0 w 5119479"/>
              <a:gd name="connsiteY4" fmla="*/ 0 h 4922288"/>
              <a:gd name="connsiteX0" fmla="*/ 0 w 4713455"/>
              <a:gd name="connsiteY0" fmla="*/ 0 h 4922288"/>
              <a:gd name="connsiteX1" fmla="*/ 4713455 w 4713455"/>
              <a:gd name="connsiteY1" fmla="*/ 158 h 4922288"/>
              <a:gd name="connsiteX2" fmla="*/ 4312685 w 4713455"/>
              <a:gd name="connsiteY2" fmla="*/ 4922278 h 4922288"/>
              <a:gd name="connsiteX3" fmla="*/ 10719 w 4713455"/>
              <a:gd name="connsiteY3" fmla="*/ 4914173 h 4922288"/>
              <a:gd name="connsiteX4" fmla="*/ 0 w 4713455"/>
              <a:gd name="connsiteY4" fmla="*/ 0 h 4922288"/>
              <a:gd name="connsiteX0" fmla="*/ 0 w 4713455"/>
              <a:gd name="connsiteY0" fmla="*/ 0 h 4922288"/>
              <a:gd name="connsiteX1" fmla="*/ 4713455 w 4713455"/>
              <a:gd name="connsiteY1" fmla="*/ 158 h 4922288"/>
              <a:gd name="connsiteX2" fmla="*/ 4078093 w 4713455"/>
              <a:gd name="connsiteY2" fmla="*/ 4922278 h 4922288"/>
              <a:gd name="connsiteX3" fmla="*/ 10719 w 4713455"/>
              <a:gd name="connsiteY3" fmla="*/ 4914173 h 4922288"/>
              <a:gd name="connsiteX4" fmla="*/ 0 w 4713455"/>
              <a:gd name="connsiteY4" fmla="*/ 0 h 4922288"/>
              <a:gd name="connsiteX0" fmla="*/ 0 w 4713455"/>
              <a:gd name="connsiteY0" fmla="*/ 0 h 4914173"/>
              <a:gd name="connsiteX1" fmla="*/ 4713455 w 4713455"/>
              <a:gd name="connsiteY1" fmla="*/ 158 h 4914173"/>
              <a:gd name="connsiteX2" fmla="*/ 4088160 w 4713455"/>
              <a:gd name="connsiteY2" fmla="*/ 4908210 h 4914173"/>
              <a:gd name="connsiteX3" fmla="*/ 10719 w 4713455"/>
              <a:gd name="connsiteY3" fmla="*/ 4914173 h 4914173"/>
              <a:gd name="connsiteX4" fmla="*/ 0 w 4713455"/>
              <a:gd name="connsiteY4" fmla="*/ 0 h 4914173"/>
              <a:gd name="connsiteX0" fmla="*/ 0 w 4713455"/>
              <a:gd name="connsiteY0" fmla="*/ 0 h 4909484"/>
              <a:gd name="connsiteX1" fmla="*/ 4713455 w 4713455"/>
              <a:gd name="connsiteY1" fmla="*/ 158 h 4909484"/>
              <a:gd name="connsiteX2" fmla="*/ 4088160 w 4713455"/>
              <a:gd name="connsiteY2" fmla="*/ 4908210 h 4909484"/>
              <a:gd name="connsiteX3" fmla="*/ 35886 w 4713455"/>
              <a:gd name="connsiteY3" fmla="*/ 4909484 h 4909484"/>
              <a:gd name="connsiteX4" fmla="*/ 0 w 4713455"/>
              <a:gd name="connsiteY4" fmla="*/ 0 h 4909484"/>
              <a:gd name="connsiteX0" fmla="*/ 0 w 4713455"/>
              <a:gd name="connsiteY0" fmla="*/ 0 h 4908220"/>
              <a:gd name="connsiteX1" fmla="*/ 4713455 w 4713455"/>
              <a:gd name="connsiteY1" fmla="*/ 158 h 4908220"/>
              <a:gd name="connsiteX2" fmla="*/ 4088160 w 4713455"/>
              <a:gd name="connsiteY2" fmla="*/ 4908210 h 4908220"/>
              <a:gd name="connsiteX3" fmla="*/ 30853 w 4713455"/>
              <a:gd name="connsiteY3" fmla="*/ 4890727 h 4908220"/>
              <a:gd name="connsiteX4" fmla="*/ 0 w 4713455"/>
              <a:gd name="connsiteY4" fmla="*/ 0 h 4908220"/>
              <a:gd name="connsiteX0" fmla="*/ 0 w 4713455"/>
              <a:gd name="connsiteY0" fmla="*/ 0 h 4908220"/>
              <a:gd name="connsiteX1" fmla="*/ 4713455 w 4713455"/>
              <a:gd name="connsiteY1" fmla="*/ 158 h 4908220"/>
              <a:gd name="connsiteX2" fmla="*/ 4088160 w 4713455"/>
              <a:gd name="connsiteY2" fmla="*/ 4908210 h 4908220"/>
              <a:gd name="connsiteX3" fmla="*/ 30853 w 4713455"/>
              <a:gd name="connsiteY3" fmla="*/ 4904795 h 4908220"/>
              <a:gd name="connsiteX4" fmla="*/ 0 w 4713455"/>
              <a:gd name="connsiteY4" fmla="*/ 0 h 4908220"/>
              <a:gd name="connsiteX0" fmla="*/ 0 w 4713455"/>
              <a:gd name="connsiteY0" fmla="*/ 0 h 4904795"/>
              <a:gd name="connsiteX1" fmla="*/ 4713455 w 4713455"/>
              <a:gd name="connsiteY1" fmla="*/ 158 h 4904795"/>
              <a:gd name="connsiteX2" fmla="*/ 4088160 w 4713455"/>
              <a:gd name="connsiteY2" fmla="*/ 4903521 h 4904795"/>
              <a:gd name="connsiteX3" fmla="*/ 30853 w 4713455"/>
              <a:gd name="connsiteY3" fmla="*/ 4904795 h 4904795"/>
              <a:gd name="connsiteX4" fmla="*/ 0 w 4713455"/>
              <a:gd name="connsiteY4" fmla="*/ 0 h 4904795"/>
              <a:gd name="connsiteX0" fmla="*/ 0 w 4713455"/>
              <a:gd name="connsiteY0" fmla="*/ 0 h 4903531"/>
              <a:gd name="connsiteX1" fmla="*/ 4713455 w 4713455"/>
              <a:gd name="connsiteY1" fmla="*/ 158 h 4903531"/>
              <a:gd name="connsiteX2" fmla="*/ 4088160 w 4713455"/>
              <a:gd name="connsiteY2" fmla="*/ 4903521 h 4903531"/>
              <a:gd name="connsiteX3" fmla="*/ 17708 w 4713455"/>
              <a:gd name="connsiteY3" fmla="*/ 4900712 h 4903531"/>
              <a:gd name="connsiteX4" fmla="*/ 0 w 4713455"/>
              <a:gd name="connsiteY4" fmla="*/ 0 h 4903531"/>
              <a:gd name="connsiteX0" fmla="*/ 0 w 4700309"/>
              <a:gd name="connsiteY0" fmla="*/ 3980 h 4903429"/>
              <a:gd name="connsiteX1" fmla="*/ 4700309 w 4700309"/>
              <a:gd name="connsiteY1" fmla="*/ 56 h 4903429"/>
              <a:gd name="connsiteX2" fmla="*/ 4075014 w 4700309"/>
              <a:gd name="connsiteY2" fmla="*/ 4903419 h 4903429"/>
              <a:gd name="connsiteX3" fmla="*/ 4562 w 4700309"/>
              <a:gd name="connsiteY3" fmla="*/ 4900610 h 4903429"/>
              <a:gd name="connsiteX4" fmla="*/ 0 w 4700309"/>
              <a:gd name="connsiteY4" fmla="*/ 3980 h 4903429"/>
              <a:gd name="connsiteX0" fmla="*/ 0 w 4700309"/>
              <a:gd name="connsiteY0" fmla="*/ 3980 h 4909855"/>
              <a:gd name="connsiteX1" fmla="*/ 4700309 w 4700309"/>
              <a:gd name="connsiteY1" fmla="*/ 56 h 4909855"/>
              <a:gd name="connsiteX2" fmla="*/ 4075014 w 4700309"/>
              <a:gd name="connsiteY2" fmla="*/ 4903419 h 4909855"/>
              <a:gd name="connsiteX3" fmla="*/ 4562 w 4700309"/>
              <a:gd name="connsiteY3" fmla="*/ 4909855 h 4909855"/>
              <a:gd name="connsiteX4" fmla="*/ 0 w 4700309"/>
              <a:gd name="connsiteY4" fmla="*/ 3980 h 4909855"/>
              <a:gd name="connsiteX0" fmla="*/ 0 w 4700309"/>
              <a:gd name="connsiteY0" fmla="*/ 3980 h 4905233"/>
              <a:gd name="connsiteX1" fmla="*/ 4700309 w 4700309"/>
              <a:gd name="connsiteY1" fmla="*/ 56 h 4905233"/>
              <a:gd name="connsiteX2" fmla="*/ 4075014 w 4700309"/>
              <a:gd name="connsiteY2" fmla="*/ 4903419 h 4905233"/>
              <a:gd name="connsiteX3" fmla="*/ 4562 w 4700309"/>
              <a:gd name="connsiteY3" fmla="*/ 4905233 h 4905233"/>
              <a:gd name="connsiteX4" fmla="*/ 0 w 4700309"/>
              <a:gd name="connsiteY4" fmla="*/ 3980 h 4905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00309" h="4905233">
                <a:moveTo>
                  <a:pt x="0" y="3980"/>
                </a:moveTo>
                <a:lnTo>
                  <a:pt x="4700309" y="56"/>
                </a:lnTo>
                <a:cubicBezTo>
                  <a:pt x="4670424" y="-19058"/>
                  <a:pt x="4082772" y="4911647"/>
                  <a:pt x="4075014" y="4903419"/>
                </a:cubicBezTo>
                <a:lnTo>
                  <a:pt x="4562" y="4905233"/>
                </a:lnTo>
                <a:cubicBezTo>
                  <a:pt x="-1341" y="3271662"/>
                  <a:pt x="5903" y="1637551"/>
                  <a:pt x="0" y="398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180000" indent="-180000" algn="ctr">
              <a:buNone/>
              <a:defRPr lang="sv-SE" sz="1600" noProof="0" dirty="0" smtClean="0"/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270153B-94A6-E744-8BC9-650BC793BEC4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92104" y="1440000"/>
            <a:ext cx="3888432" cy="2942564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11" name="Rubrik 5">
            <a:extLst>
              <a:ext uri="{FF2B5EF4-FFF2-40B4-BE49-F238E27FC236}">
                <a16:creationId xmlns:a16="http://schemas.microsoft.com/office/drawing/2014/main" id="{AF8162BA-40E2-2747-A300-C724B1637D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0" y="504000"/>
            <a:ext cx="3943350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70575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hree images (alt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1440000"/>
            <a:ext cx="5112000" cy="2989462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151919" y="2912"/>
            <a:ext cx="2992081" cy="1394743"/>
          </a:xfrm>
          <a:custGeom>
            <a:avLst/>
            <a:gdLst>
              <a:gd name="connsiteX0" fmla="*/ 0 w 2992081"/>
              <a:gd name="connsiteY0" fmla="*/ 0 h 1656000"/>
              <a:gd name="connsiteX1" fmla="*/ 2992081 w 2992081"/>
              <a:gd name="connsiteY1" fmla="*/ 0 h 1656000"/>
              <a:gd name="connsiteX2" fmla="*/ 2992081 w 2992081"/>
              <a:gd name="connsiteY2" fmla="*/ 1656000 h 1656000"/>
              <a:gd name="connsiteX3" fmla="*/ 0 w 2992081"/>
              <a:gd name="connsiteY3" fmla="*/ 1656000 h 1656000"/>
              <a:gd name="connsiteX4" fmla="*/ 0 w 2992081"/>
              <a:gd name="connsiteY4" fmla="*/ 0 h 1656000"/>
              <a:gd name="connsiteX0" fmla="*/ 200025 w 2992081"/>
              <a:gd name="connsiteY0" fmla="*/ 0 h 1656000"/>
              <a:gd name="connsiteX1" fmla="*/ 2992081 w 2992081"/>
              <a:gd name="connsiteY1" fmla="*/ 0 h 1656000"/>
              <a:gd name="connsiteX2" fmla="*/ 2992081 w 2992081"/>
              <a:gd name="connsiteY2" fmla="*/ 1656000 h 1656000"/>
              <a:gd name="connsiteX3" fmla="*/ 0 w 2992081"/>
              <a:gd name="connsiteY3" fmla="*/ 1656000 h 1656000"/>
              <a:gd name="connsiteX4" fmla="*/ 200025 w 2992081"/>
              <a:gd name="connsiteY4" fmla="*/ 0 h 1656000"/>
              <a:gd name="connsiteX0" fmla="*/ 163739 w 2992081"/>
              <a:gd name="connsiteY0" fmla="*/ 261257 h 1656000"/>
              <a:gd name="connsiteX1" fmla="*/ 2992081 w 2992081"/>
              <a:gd name="connsiteY1" fmla="*/ 0 h 1656000"/>
              <a:gd name="connsiteX2" fmla="*/ 2992081 w 2992081"/>
              <a:gd name="connsiteY2" fmla="*/ 1656000 h 1656000"/>
              <a:gd name="connsiteX3" fmla="*/ 0 w 2992081"/>
              <a:gd name="connsiteY3" fmla="*/ 1656000 h 1656000"/>
              <a:gd name="connsiteX4" fmla="*/ 163739 w 2992081"/>
              <a:gd name="connsiteY4" fmla="*/ 261257 h 1656000"/>
              <a:gd name="connsiteX0" fmla="*/ 163739 w 2992081"/>
              <a:gd name="connsiteY0" fmla="*/ 0 h 1394743"/>
              <a:gd name="connsiteX1" fmla="*/ 2992081 w 2992081"/>
              <a:gd name="connsiteY1" fmla="*/ 0 h 1394743"/>
              <a:gd name="connsiteX2" fmla="*/ 2992081 w 2992081"/>
              <a:gd name="connsiteY2" fmla="*/ 1394743 h 1394743"/>
              <a:gd name="connsiteX3" fmla="*/ 0 w 2992081"/>
              <a:gd name="connsiteY3" fmla="*/ 1394743 h 1394743"/>
              <a:gd name="connsiteX4" fmla="*/ 163739 w 2992081"/>
              <a:gd name="connsiteY4" fmla="*/ 0 h 1394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2081" h="1394743">
                <a:moveTo>
                  <a:pt x="163739" y="0"/>
                </a:moveTo>
                <a:lnTo>
                  <a:pt x="2992081" y="0"/>
                </a:lnTo>
                <a:lnTo>
                  <a:pt x="2992081" y="1394743"/>
                </a:lnTo>
                <a:lnTo>
                  <a:pt x="0" y="1394743"/>
                </a:lnTo>
                <a:lnTo>
                  <a:pt x="16373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180000" indent="-180000" algn="ctr">
              <a:buNone/>
              <a:defRPr lang="sv-SE" sz="1600" noProof="0" dirty="0" smtClean="0"/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7" name="Platshållare för bild 7"/>
          <p:cNvSpPr>
            <a:spLocks noGrp="1"/>
          </p:cNvSpPr>
          <p:nvPr>
            <p:ph type="pic" sz="quarter" idx="22" hasCustomPrompt="1"/>
          </p:nvPr>
        </p:nvSpPr>
        <p:spPr>
          <a:xfrm>
            <a:off x="5923736" y="1473004"/>
            <a:ext cx="3220266" cy="1656000"/>
          </a:xfrm>
          <a:custGeom>
            <a:avLst/>
            <a:gdLst>
              <a:gd name="connsiteX0" fmla="*/ 0 w 2992081"/>
              <a:gd name="connsiteY0" fmla="*/ 0 h 1656000"/>
              <a:gd name="connsiteX1" fmla="*/ 2992081 w 2992081"/>
              <a:gd name="connsiteY1" fmla="*/ 0 h 1656000"/>
              <a:gd name="connsiteX2" fmla="*/ 2992081 w 2992081"/>
              <a:gd name="connsiteY2" fmla="*/ 1656000 h 1656000"/>
              <a:gd name="connsiteX3" fmla="*/ 0 w 2992081"/>
              <a:gd name="connsiteY3" fmla="*/ 1656000 h 1656000"/>
              <a:gd name="connsiteX4" fmla="*/ 0 w 2992081"/>
              <a:gd name="connsiteY4" fmla="*/ 0 h 1656000"/>
              <a:gd name="connsiteX0" fmla="*/ 221456 w 3213537"/>
              <a:gd name="connsiteY0" fmla="*/ 0 h 1670288"/>
              <a:gd name="connsiteX1" fmla="*/ 3213537 w 3213537"/>
              <a:gd name="connsiteY1" fmla="*/ 0 h 1670288"/>
              <a:gd name="connsiteX2" fmla="*/ 3213537 w 3213537"/>
              <a:gd name="connsiteY2" fmla="*/ 1656000 h 1670288"/>
              <a:gd name="connsiteX3" fmla="*/ 0 w 3213537"/>
              <a:gd name="connsiteY3" fmla="*/ 1670288 h 1670288"/>
              <a:gd name="connsiteX4" fmla="*/ 221456 w 3213537"/>
              <a:gd name="connsiteY4" fmla="*/ 0 h 1670288"/>
              <a:gd name="connsiteX0" fmla="*/ 221456 w 3213537"/>
              <a:gd name="connsiteY0" fmla="*/ 0 h 1663145"/>
              <a:gd name="connsiteX1" fmla="*/ 3213537 w 3213537"/>
              <a:gd name="connsiteY1" fmla="*/ 0 h 1663145"/>
              <a:gd name="connsiteX2" fmla="*/ 3213537 w 3213537"/>
              <a:gd name="connsiteY2" fmla="*/ 1656000 h 1663145"/>
              <a:gd name="connsiteX3" fmla="*/ 0 w 3213537"/>
              <a:gd name="connsiteY3" fmla="*/ 1663145 h 1663145"/>
              <a:gd name="connsiteX4" fmla="*/ 221456 w 3213537"/>
              <a:gd name="connsiteY4" fmla="*/ 0 h 1663145"/>
              <a:gd name="connsiteX0" fmla="*/ 214312 w 3206393"/>
              <a:gd name="connsiteY0" fmla="*/ 0 h 1656000"/>
              <a:gd name="connsiteX1" fmla="*/ 3206393 w 3206393"/>
              <a:gd name="connsiteY1" fmla="*/ 0 h 1656000"/>
              <a:gd name="connsiteX2" fmla="*/ 3206393 w 3206393"/>
              <a:gd name="connsiteY2" fmla="*/ 1656000 h 1656000"/>
              <a:gd name="connsiteX3" fmla="*/ 0 w 3206393"/>
              <a:gd name="connsiteY3" fmla="*/ 1641714 h 1656000"/>
              <a:gd name="connsiteX4" fmla="*/ 214312 w 3206393"/>
              <a:gd name="connsiteY4" fmla="*/ 0 h 1656000"/>
              <a:gd name="connsiteX0" fmla="*/ 214312 w 3206393"/>
              <a:gd name="connsiteY0" fmla="*/ 0 h 1656000"/>
              <a:gd name="connsiteX1" fmla="*/ 3206393 w 3206393"/>
              <a:gd name="connsiteY1" fmla="*/ 0 h 1656000"/>
              <a:gd name="connsiteX2" fmla="*/ 3206393 w 3206393"/>
              <a:gd name="connsiteY2" fmla="*/ 1656000 h 1656000"/>
              <a:gd name="connsiteX3" fmla="*/ 0 w 3206393"/>
              <a:gd name="connsiteY3" fmla="*/ 1648858 h 1656000"/>
              <a:gd name="connsiteX4" fmla="*/ 214312 w 3206393"/>
              <a:gd name="connsiteY4" fmla="*/ 0 h 1656000"/>
              <a:gd name="connsiteX0" fmla="*/ 235743 w 3227824"/>
              <a:gd name="connsiteY0" fmla="*/ 0 h 1663145"/>
              <a:gd name="connsiteX1" fmla="*/ 3227824 w 3227824"/>
              <a:gd name="connsiteY1" fmla="*/ 0 h 1663145"/>
              <a:gd name="connsiteX2" fmla="*/ 3227824 w 3227824"/>
              <a:gd name="connsiteY2" fmla="*/ 1656000 h 1663145"/>
              <a:gd name="connsiteX3" fmla="*/ 0 w 3227824"/>
              <a:gd name="connsiteY3" fmla="*/ 1663145 h 1663145"/>
              <a:gd name="connsiteX4" fmla="*/ 235743 w 3227824"/>
              <a:gd name="connsiteY4" fmla="*/ 0 h 1663145"/>
              <a:gd name="connsiteX0" fmla="*/ 224408 w 3227824"/>
              <a:gd name="connsiteY0" fmla="*/ 0 h 1663145"/>
              <a:gd name="connsiteX1" fmla="*/ 3227824 w 3227824"/>
              <a:gd name="connsiteY1" fmla="*/ 0 h 1663145"/>
              <a:gd name="connsiteX2" fmla="*/ 3227824 w 3227824"/>
              <a:gd name="connsiteY2" fmla="*/ 1656000 h 1663145"/>
              <a:gd name="connsiteX3" fmla="*/ 0 w 3227824"/>
              <a:gd name="connsiteY3" fmla="*/ 1663145 h 1663145"/>
              <a:gd name="connsiteX4" fmla="*/ 224408 w 3227824"/>
              <a:gd name="connsiteY4" fmla="*/ 0 h 1663145"/>
              <a:gd name="connsiteX0" fmla="*/ 216851 w 3220267"/>
              <a:gd name="connsiteY0" fmla="*/ 0 h 1659366"/>
              <a:gd name="connsiteX1" fmla="*/ 3220267 w 3220267"/>
              <a:gd name="connsiteY1" fmla="*/ 0 h 1659366"/>
              <a:gd name="connsiteX2" fmla="*/ 3220267 w 3220267"/>
              <a:gd name="connsiteY2" fmla="*/ 1656000 h 1659366"/>
              <a:gd name="connsiteX3" fmla="*/ 0 w 3220267"/>
              <a:gd name="connsiteY3" fmla="*/ 1659366 h 1659366"/>
              <a:gd name="connsiteX4" fmla="*/ 216851 w 3220267"/>
              <a:gd name="connsiteY4" fmla="*/ 0 h 1659366"/>
              <a:gd name="connsiteX0" fmla="*/ 216851 w 3220267"/>
              <a:gd name="connsiteY0" fmla="*/ 0 h 1656000"/>
              <a:gd name="connsiteX1" fmla="*/ 3220267 w 3220267"/>
              <a:gd name="connsiteY1" fmla="*/ 0 h 1656000"/>
              <a:gd name="connsiteX2" fmla="*/ 3220267 w 3220267"/>
              <a:gd name="connsiteY2" fmla="*/ 1656000 h 1656000"/>
              <a:gd name="connsiteX3" fmla="*/ 0 w 3220267"/>
              <a:gd name="connsiteY3" fmla="*/ 1648031 h 1656000"/>
              <a:gd name="connsiteX4" fmla="*/ 216851 w 3220267"/>
              <a:gd name="connsiteY4" fmla="*/ 0 h 1656000"/>
              <a:gd name="connsiteX0" fmla="*/ 247079 w 3250495"/>
              <a:gd name="connsiteY0" fmla="*/ 0 h 1742493"/>
              <a:gd name="connsiteX1" fmla="*/ 3250495 w 3250495"/>
              <a:gd name="connsiteY1" fmla="*/ 0 h 1742493"/>
              <a:gd name="connsiteX2" fmla="*/ 3250495 w 3250495"/>
              <a:gd name="connsiteY2" fmla="*/ 1656000 h 1742493"/>
              <a:gd name="connsiteX3" fmla="*/ 0 w 3250495"/>
              <a:gd name="connsiteY3" fmla="*/ 1742493 h 1742493"/>
              <a:gd name="connsiteX4" fmla="*/ 247079 w 3250495"/>
              <a:gd name="connsiteY4" fmla="*/ 0 h 1742493"/>
              <a:gd name="connsiteX0" fmla="*/ 213072 w 3216488"/>
              <a:gd name="connsiteY0" fmla="*/ 0 h 1656000"/>
              <a:gd name="connsiteX1" fmla="*/ 3216488 w 3216488"/>
              <a:gd name="connsiteY1" fmla="*/ 0 h 1656000"/>
              <a:gd name="connsiteX2" fmla="*/ 3216488 w 3216488"/>
              <a:gd name="connsiteY2" fmla="*/ 1656000 h 1656000"/>
              <a:gd name="connsiteX3" fmla="*/ 0 w 3216488"/>
              <a:gd name="connsiteY3" fmla="*/ 1636695 h 1656000"/>
              <a:gd name="connsiteX4" fmla="*/ 213072 w 3216488"/>
              <a:gd name="connsiteY4" fmla="*/ 0 h 1656000"/>
              <a:gd name="connsiteX0" fmla="*/ 216850 w 3220266"/>
              <a:gd name="connsiteY0" fmla="*/ 0 h 1656000"/>
              <a:gd name="connsiteX1" fmla="*/ 3220266 w 3220266"/>
              <a:gd name="connsiteY1" fmla="*/ 0 h 1656000"/>
              <a:gd name="connsiteX2" fmla="*/ 3220266 w 3220266"/>
              <a:gd name="connsiteY2" fmla="*/ 1656000 h 1656000"/>
              <a:gd name="connsiteX3" fmla="*/ 0 w 3220266"/>
              <a:gd name="connsiteY3" fmla="*/ 1655587 h 1656000"/>
              <a:gd name="connsiteX4" fmla="*/ 216850 w 3220266"/>
              <a:gd name="connsiteY4" fmla="*/ 0 h 165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0266" h="1656000">
                <a:moveTo>
                  <a:pt x="216850" y="0"/>
                </a:moveTo>
                <a:lnTo>
                  <a:pt x="3220266" y="0"/>
                </a:lnTo>
                <a:lnTo>
                  <a:pt x="3220266" y="1656000"/>
                </a:lnTo>
                <a:lnTo>
                  <a:pt x="0" y="1655587"/>
                </a:lnTo>
                <a:lnTo>
                  <a:pt x="21685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180000" indent="-180000" algn="ctr">
              <a:buNone/>
              <a:defRPr lang="sv-SE" sz="1600" noProof="0"/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10" name="Platshållare för bild 7">
            <a:extLst>
              <a:ext uri="{FF2B5EF4-FFF2-40B4-BE49-F238E27FC236}">
                <a16:creationId xmlns:a16="http://schemas.microsoft.com/office/drawing/2014/main" id="{75A4FAA9-F64E-D542-B83E-45FB509AE0C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680303" y="3218400"/>
            <a:ext cx="3464172" cy="1660033"/>
          </a:xfrm>
          <a:custGeom>
            <a:avLst/>
            <a:gdLst>
              <a:gd name="connsiteX0" fmla="*/ 0 w 2992081"/>
              <a:gd name="connsiteY0" fmla="*/ 0 h 1656000"/>
              <a:gd name="connsiteX1" fmla="*/ 2992081 w 2992081"/>
              <a:gd name="connsiteY1" fmla="*/ 0 h 1656000"/>
              <a:gd name="connsiteX2" fmla="*/ 2992081 w 2992081"/>
              <a:gd name="connsiteY2" fmla="*/ 1656000 h 1656000"/>
              <a:gd name="connsiteX3" fmla="*/ 0 w 2992081"/>
              <a:gd name="connsiteY3" fmla="*/ 1656000 h 1656000"/>
              <a:gd name="connsiteX4" fmla="*/ 0 w 2992081"/>
              <a:gd name="connsiteY4" fmla="*/ 0 h 1656000"/>
              <a:gd name="connsiteX0" fmla="*/ 471488 w 3463569"/>
              <a:gd name="connsiteY0" fmla="*/ 0 h 1670287"/>
              <a:gd name="connsiteX1" fmla="*/ 3463569 w 3463569"/>
              <a:gd name="connsiteY1" fmla="*/ 0 h 1670287"/>
              <a:gd name="connsiteX2" fmla="*/ 3463569 w 3463569"/>
              <a:gd name="connsiteY2" fmla="*/ 1656000 h 1670287"/>
              <a:gd name="connsiteX3" fmla="*/ 0 w 3463569"/>
              <a:gd name="connsiteY3" fmla="*/ 1670287 h 1670287"/>
              <a:gd name="connsiteX4" fmla="*/ 471488 w 3463569"/>
              <a:gd name="connsiteY4" fmla="*/ 0 h 1670287"/>
              <a:gd name="connsiteX0" fmla="*/ 228601 w 3463569"/>
              <a:gd name="connsiteY0" fmla="*/ 0 h 1677431"/>
              <a:gd name="connsiteX1" fmla="*/ 3463569 w 3463569"/>
              <a:gd name="connsiteY1" fmla="*/ 7144 h 1677431"/>
              <a:gd name="connsiteX2" fmla="*/ 3463569 w 3463569"/>
              <a:gd name="connsiteY2" fmla="*/ 1663144 h 1677431"/>
              <a:gd name="connsiteX3" fmla="*/ 0 w 3463569"/>
              <a:gd name="connsiteY3" fmla="*/ 1677431 h 1677431"/>
              <a:gd name="connsiteX4" fmla="*/ 228601 w 3463569"/>
              <a:gd name="connsiteY4" fmla="*/ 0 h 1677431"/>
              <a:gd name="connsiteX0" fmla="*/ 235745 w 3463569"/>
              <a:gd name="connsiteY0" fmla="*/ 7144 h 1670287"/>
              <a:gd name="connsiteX1" fmla="*/ 3463569 w 3463569"/>
              <a:gd name="connsiteY1" fmla="*/ 0 h 1670287"/>
              <a:gd name="connsiteX2" fmla="*/ 3463569 w 3463569"/>
              <a:gd name="connsiteY2" fmla="*/ 1656000 h 1670287"/>
              <a:gd name="connsiteX3" fmla="*/ 0 w 3463569"/>
              <a:gd name="connsiteY3" fmla="*/ 1670287 h 1670287"/>
              <a:gd name="connsiteX4" fmla="*/ 235745 w 3463569"/>
              <a:gd name="connsiteY4" fmla="*/ 7144 h 1670287"/>
              <a:gd name="connsiteX0" fmla="*/ 224410 w 3463569"/>
              <a:gd name="connsiteY0" fmla="*/ 0 h 1670700"/>
              <a:gd name="connsiteX1" fmla="*/ 3463569 w 3463569"/>
              <a:gd name="connsiteY1" fmla="*/ 413 h 1670700"/>
              <a:gd name="connsiteX2" fmla="*/ 3463569 w 3463569"/>
              <a:gd name="connsiteY2" fmla="*/ 1656413 h 1670700"/>
              <a:gd name="connsiteX3" fmla="*/ 0 w 3463569"/>
              <a:gd name="connsiteY3" fmla="*/ 1670700 h 1670700"/>
              <a:gd name="connsiteX4" fmla="*/ 224410 w 3463569"/>
              <a:gd name="connsiteY4" fmla="*/ 0 h 1670700"/>
              <a:gd name="connsiteX0" fmla="*/ 220632 w 3459791"/>
              <a:gd name="connsiteY0" fmla="*/ 0 h 1663143"/>
              <a:gd name="connsiteX1" fmla="*/ 3459791 w 3459791"/>
              <a:gd name="connsiteY1" fmla="*/ 413 h 1663143"/>
              <a:gd name="connsiteX2" fmla="*/ 3459791 w 3459791"/>
              <a:gd name="connsiteY2" fmla="*/ 1656413 h 1663143"/>
              <a:gd name="connsiteX3" fmla="*/ 0 w 3459791"/>
              <a:gd name="connsiteY3" fmla="*/ 1663143 h 1663143"/>
              <a:gd name="connsiteX4" fmla="*/ 220632 w 3459791"/>
              <a:gd name="connsiteY4" fmla="*/ 0 h 1663143"/>
              <a:gd name="connsiteX0" fmla="*/ 220632 w 3459791"/>
              <a:gd name="connsiteY0" fmla="*/ 0 h 1659364"/>
              <a:gd name="connsiteX1" fmla="*/ 3459791 w 3459791"/>
              <a:gd name="connsiteY1" fmla="*/ 413 h 1659364"/>
              <a:gd name="connsiteX2" fmla="*/ 3459791 w 3459791"/>
              <a:gd name="connsiteY2" fmla="*/ 1656413 h 1659364"/>
              <a:gd name="connsiteX3" fmla="*/ 0 w 3459791"/>
              <a:gd name="connsiteY3" fmla="*/ 1659364 h 1659364"/>
              <a:gd name="connsiteX4" fmla="*/ 220632 w 3459791"/>
              <a:gd name="connsiteY4" fmla="*/ 0 h 1659364"/>
              <a:gd name="connsiteX0" fmla="*/ 215716 w 3454875"/>
              <a:gd name="connsiteY0" fmla="*/ 0 h 1656413"/>
              <a:gd name="connsiteX1" fmla="*/ 3454875 w 3454875"/>
              <a:gd name="connsiteY1" fmla="*/ 413 h 1656413"/>
              <a:gd name="connsiteX2" fmla="*/ 3454875 w 3454875"/>
              <a:gd name="connsiteY2" fmla="*/ 1656413 h 1656413"/>
              <a:gd name="connsiteX3" fmla="*/ 0 w 3454875"/>
              <a:gd name="connsiteY3" fmla="*/ 1654447 h 1656413"/>
              <a:gd name="connsiteX4" fmla="*/ 215716 w 3454875"/>
              <a:gd name="connsiteY4" fmla="*/ 0 h 1656413"/>
              <a:gd name="connsiteX0" fmla="*/ 215716 w 3454875"/>
              <a:gd name="connsiteY0" fmla="*/ 0 h 1656413"/>
              <a:gd name="connsiteX1" fmla="*/ 3454875 w 3454875"/>
              <a:gd name="connsiteY1" fmla="*/ 413 h 1656413"/>
              <a:gd name="connsiteX2" fmla="*/ 3454875 w 3454875"/>
              <a:gd name="connsiteY2" fmla="*/ 1656413 h 1656413"/>
              <a:gd name="connsiteX3" fmla="*/ 0 w 3454875"/>
              <a:gd name="connsiteY3" fmla="*/ 1654447 h 1656413"/>
              <a:gd name="connsiteX4" fmla="*/ 215716 w 3454875"/>
              <a:gd name="connsiteY4" fmla="*/ 0 h 1656413"/>
              <a:gd name="connsiteX0" fmla="*/ 220632 w 3459791"/>
              <a:gd name="connsiteY0" fmla="*/ 0 h 1674117"/>
              <a:gd name="connsiteX1" fmla="*/ 3459791 w 3459791"/>
              <a:gd name="connsiteY1" fmla="*/ 413 h 1674117"/>
              <a:gd name="connsiteX2" fmla="*/ 3459791 w 3459791"/>
              <a:gd name="connsiteY2" fmla="*/ 1656413 h 1674117"/>
              <a:gd name="connsiteX3" fmla="*/ 0 w 3459791"/>
              <a:gd name="connsiteY3" fmla="*/ 1674117 h 1674117"/>
              <a:gd name="connsiteX4" fmla="*/ 220632 w 3459791"/>
              <a:gd name="connsiteY4" fmla="*/ 0 h 1674117"/>
              <a:gd name="connsiteX0" fmla="*/ 220632 w 3459791"/>
              <a:gd name="connsiteY0" fmla="*/ 0 h 1674117"/>
              <a:gd name="connsiteX1" fmla="*/ 3459791 w 3459791"/>
              <a:gd name="connsiteY1" fmla="*/ 413 h 1674117"/>
              <a:gd name="connsiteX2" fmla="*/ 3454875 w 3459791"/>
              <a:gd name="connsiteY2" fmla="*/ 1671164 h 1674117"/>
              <a:gd name="connsiteX3" fmla="*/ 0 w 3459791"/>
              <a:gd name="connsiteY3" fmla="*/ 1674117 h 1674117"/>
              <a:gd name="connsiteX4" fmla="*/ 220632 w 3459791"/>
              <a:gd name="connsiteY4" fmla="*/ 0 h 1674117"/>
              <a:gd name="connsiteX0" fmla="*/ 220632 w 3460264"/>
              <a:gd name="connsiteY0" fmla="*/ 0 h 1676081"/>
              <a:gd name="connsiteX1" fmla="*/ 3459791 w 3460264"/>
              <a:gd name="connsiteY1" fmla="*/ 413 h 1676081"/>
              <a:gd name="connsiteX2" fmla="*/ 3459791 w 3460264"/>
              <a:gd name="connsiteY2" fmla="*/ 1676081 h 1676081"/>
              <a:gd name="connsiteX3" fmla="*/ 0 w 3460264"/>
              <a:gd name="connsiteY3" fmla="*/ 1674117 h 1676081"/>
              <a:gd name="connsiteX4" fmla="*/ 220632 w 3460264"/>
              <a:gd name="connsiteY4" fmla="*/ 0 h 1676081"/>
              <a:gd name="connsiteX0" fmla="*/ 216724 w 3456356"/>
              <a:gd name="connsiteY0" fmla="*/ 0 h 1676081"/>
              <a:gd name="connsiteX1" fmla="*/ 3455883 w 3456356"/>
              <a:gd name="connsiteY1" fmla="*/ 413 h 1676081"/>
              <a:gd name="connsiteX2" fmla="*/ 3455883 w 3456356"/>
              <a:gd name="connsiteY2" fmla="*/ 1676081 h 1676081"/>
              <a:gd name="connsiteX3" fmla="*/ 0 w 3456356"/>
              <a:gd name="connsiteY3" fmla="*/ 1662392 h 1676081"/>
              <a:gd name="connsiteX4" fmla="*/ 216724 w 3456356"/>
              <a:gd name="connsiteY4" fmla="*/ 0 h 1676081"/>
              <a:gd name="connsiteX0" fmla="*/ 220631 w 3460263"/>
              <a:gd name="connsiteY0" fmla="*/ 0 h 1676081"/>
              <a:gd name="connsiteX1" fmla="*/ 3459790 w 3460263"/>
              <a:gd name="connsiteY1" fmla="*/ 413 h 1676081"/>
              <a:gd name="connsiteX2" fmla="*/ 3459790 w 3460263"/>
              <a:gd name="connsiteY2" fmla="*/ 1676081 h 1676081"/>
              <a:gd name="connsiteX3" fmla="*/ 0 w 3460263"/>
              <a:gd name="connsiteY3" fmla="*/ 1674118 h 1676081"/>
              <a:gd name="connsiteX4" fmla="*/ 220631 w 3460263"/>
              <a:gd name="connsiteY4" fmla="*/ 0 h 1676081"/>
              <a:gd name="connsiteX0" fmla="*/ 224539 w 3464171"/>
              <a:gd name="connsiteY0" fmla="*/ 0 h 1676081"/>
              <a:gd name="connsiteX1" fmla="*/ 3463698 w 3464171"/>
              <a:gd name="connsiteY1" fmla="*/ 413 h 1676081"/>
              <a:gd name="connsiteX2" fmla="*/ 3463698 w 3464171"/>
              <a:gd name="connsiteY2" fmla="*/ 1676081 h 1676081"/>
              <a:gd name="connsiteX3" fmla="*/ 0 w 3464171"/>
              <a:gd name="connsiteY3" fmla="*/ 1658484 h 1676081"/>
              <a:gd name="connsiteX4" fmla="*/ 224539 w 3464171"/>
              <a:gd name="connsiteY4" fmla="*/ 0 h 1676081"/>
              <a:gd name="connsiteX0" fmla="*/ 224539 w 3463698"/>
              <a:gd name="connsiteY0" fmla="*/ 0 h 1664355"/>
              <a:gd name="connsiteX1" fmla="*/ 3463698 w 3463698"/>
              <a:gd name="connsiteY1" fmla="*/ 413 h 1664355"/>
              <a:gd name="connsiteX2" fmla="*/ 3459791 w 3463698"/>
              <a:gd name="connsiteY2" fmla="*/ 1664355 h 1664355"/>
              <a:gd name="connsiteX3" fmla="*/ 0 w 3463698"/>
              <a:gd name="connsiteY3" fmla="*/ 1658484 h 1664355"/>
              <a:gd name="connsiteX4" fmla="*/ 224539 w 3463698"/>
              <a:gd name="connsiteY4" fmla="*/ 0 h 1664355"/>
              <a:gd name="connsiteX0" fmla="*/ 224539 w 3464172"/>
              <a:gd name="connsiteY0" fmla="*/ 0 h 1658484"/>
              <a:gd name="connsiteX1" fmla="*/ 3463698 w 3464172"/>
              <a:gd name="connsiteY1" fmla="*/ 413 h 1658484"/>
              <a:gd name="connsiteX2" fmla="*/ 3463699 w 3464172"/>
              <a:gd name="connsiteY2" fmla="*/ 1648721 h 1658484"/>
              <a:gd name="connsiteX3" fmla="*/ 0 w 3464172"/>
              <a:gd name="connsiteY3" fmla="*/ 1658484 h 1658484"/>
              <a:gd name="connsiteX4" fmla="*/ 224539 w 3464172"/>
              <a:gd name="connsiteY4" fmla="*/ 0 h 1658484"/>
              <a:gd name="connsiteX0" fmla="*/ 224539 w 3464172"/>
              <a:gd name="connsiteY0" fmla="*/ 0 h 1660446"/>
              <a:gd name="connsiteX1" fmla="*/ 3463698 w 3464172"/>
              <a:gd name="connsiteY1" fmla="*/ 413 h 1660446"/>
              <a:gd name="connsiteX2" fmla="*/ 3463699 w 3464172"/>
              <a:gd name="connsiteY2" fmla="*/ 1660446 h 1660446"/>
              <a:gd name="connsiteX3" fmla="*/ 0 w 3464172"/>
              <a:gd name="connsiteY3" fmla="*/ 1658484 h 1660446"/>
              <a:gd name="connsiteX4" fmla="*/ 224539 w 3464172"/>
              <a:gd name="connsiteY4" fmla="*/ 0 h 1660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64172" h="1660446">
                <a:moveTo>
                  <a:pt x="224539" y="0"/>
                </a:moveTo>
                <a:lnTo>
                  <a:pt x="3463698" y="413"/>
                </a:lnTo>
                <a:cubicBezTo>
                  <a:pt x="3462059" y="557330"/>
                  <a:pt x="3465338" y="1103529"/>
                  <a:pt x="3463699" y="1660446"/>
                </a:cubicBezTo>
                <a:lnTo>
                  <a:pt x="0" y="1658484"/>
                </a:lnTo>
                <a:lnTo>
                  <a:pt x="22453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180000" indent="-180000" algn="ctr">
              <a:buNone/>
              <a:defRPr lang="sv-SE" sz="1600" noProof="0"/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12" name="Rubrik 5">
            <a:extLst>
              <a:ext uri="{FF2B5EF4-FFF2-40B4-BE49-F238E27FC236}">
                <a16:creationId xmlns:a16="http://schemas.microsoft.com/office/drawing/2014/main" id="{D98FC7C0-00F4-724B-B760-FC9D047416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" y="504000"/>
            <a:ext cx="5112000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0375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images (alt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1440000"/>
            <a:ext cx="5112000" cy="2989462"/>
          </a:xfrm>
        </p:spPr>
        <p:txBody>
          <a:bodyPr/>
          <a:lstStyle>
            <a:lvl1pPr marL="216000" indent="-216000">
              <a:defRPr sz="1800"/>
            </a:lvl1pPr>
            <a:lvl2pPr marL="432000" indent="-216000">
              <a:defRPr sz="1600"/>
            </a:lvl2pPr>
            <a:lvl3pPr marL="648000" indent="-216000">
              <a:defRPr sz="1600"/>
            </a:lvl3pPr>
            <a:lvl4pPr marL="864000" indent="-216000">
              <a:defRPr sz="1600"/>
            </a:lvl4pPr>
            <a:lvl5pPr marL="1080000" indent="-216000">
              <a:defRPr sz="1600"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14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5654769" y="-278219"/>
            <a:ext cx="3489231" cy="2527200"/>
          </a:xfrm>
          <a:custGeom>
            <a:avLst/>
            <a:gdLst>
              <a:gd name="connsiteX0" fmla="*/ 0 w 2992081"/>
              <a:gd name="connsiteY0" fmla="*/ 0 h 2527200"/>
              <a:gd name="connsiteX1" fmla="*/ 2992081 w 2992081"/>
              <a:gd name="connsiteY1" fmla="*/ 0 h 2527200"/>
              <a:gd name="connsiteX2" fmla="*/ 2992081 w 2992081"/>
              <a:gd name="connsiteY2" fmla="*/ 2527200 h 2527200"/>
              <a:gd name="connsiteX3" fmla="*/ 0 w 2992081"/>
              <a:gd name="connsiteY3" fmla="*/ 2527200 h 2527200"/>
              <a:gd name="connsiteX4" fmla="*/ 0 w 2992081"/>
              <a:gd name="connsiteY4" fmla="*/ 0 h 2527200"/>
              <a:gd name="connsiteX0" fmla="*/ 0 w 3489231"/>
              <a:gd name="connsiteY0" fmla="*/ 0 h 2527200"/>
              <a:gd name="connsiteX1" fmla="*/ 3489231 w 3489231"/>
              <a:gd name="connsiteY1" fmla="*/ 0 h 2527200"/>
              <a:gd name="connsiteX2" fmla="*/ 3489231 w 3489231"/>
              <a:gd name="connsiteY2" fmla="*/ 2527200 h 2527200"/>
              <a:gd name="connsiteX3" fmla="*/ 497150 w 3489231"/>
              <a:gd name="connsiteY3" fmla="*/ 2527200 h 2527200"/>
              <a:gd name="connsiteX4" fmla="*/ 0 w 3489231"/>
              <a:gd name="connsiteY4" fmla="*/ 0 h 2527200"/>
              <a:gd name="connsiteX0" fmla="*/ 0 w 3489231"/>
              <a:gd name="connsiteY0" fmla="*/ 0 h 2532366"/>
              <a:gd name="connsiteX1" fmla="*/ 3489231 w 3489231"/>
              <a:gd name="connsiteY1" fmla="*/ 0 h 2532366"/>
              <a:gd name="connsiteX2" fmla="*/ 3489231 w 3489231"/>
              <a:gd name="connsiteY2" fmla="*/ 2527200 h 2532366"/>
              <a:gd name="connsiteX3" fmla="*/ 352499 w 3489231"/>
              <a:gd name="connsiteY3" fmla="*/ 2532366 h 2532366"/>
              <a:gd name="connsiteX4" fmla="*/ 0 w 3489231"/>
              <a:gd name="connsiteY4" fmla="*/ 0 h 2532366"/>
              <a:gd name="connsiteX0" fmla="*/ 0 w 3489231"/>
              <a:gd name="connsiteY0" fmla="*/ 0 h 2527200"/>
              <a:gd name="connsiteX1" fmla="*/ 3489231 w 3489231"/>
              <a:gd name="connsiteY1" fmla="*/ 0 h 2527200"/>
              <a:gd name="connsiteX2" fmla="*/ 3489231 w 3489231"/>
              <a:gd name="connsiteY2" fmla="*/ 2527200 h 2527200"/>
              <a:gd name="connsiteX3" fmla="*/ 331835 w 3489231"/>
              <a:gd name="connsiteY3" fmla="*/ 2465206 h 2527200"/>
              <a:gd name="connsiteX4" fmla="*/ 0 w 3489231"/>
              <a:gd name="connsiteY4" fmla="*/ 0 h 2527200"/>
              <a:gd name="connsiteX0" fmla="*/ 0 w 3489231"/>
              <a:gd name="connsiteY0" fmla="*/ 0 h 2532366"/>
              <a:gd name="connsiteX1" fmla="*/ 3489231 w 3489231"/>
              <a:gd name="connsiteY1" fmla="*/ 0 h 2532366"/>
              <a:gd name="connsiteX2" fmla="*/ 3489231 w 3489231"/>
              <a:gd name="connsiteY2" fmla="*/ 2527200 h 2532366"/>
              <a:gd name="connsiteX3" fmla="*/ 347333 w 3489231"/>
              <a:gd name="connsiteY3" fmla="*/ 2532366 h 2532366"/>
              <a:gd name="connsiteX4" fmla="*/ 0 w 3489231"/>
              <a:gd name="connsiteY4" fmla="*/ 0 h 2532366"/>
              <a:gd name="connsiteX0" fmla="*/ 0 w 3489231"/>
              <a:gd name="connsiteY0" fmla="*/ 0 h 2527200"/>
              <a:gd name="connsiteX1" fmla="*/ 3489231 w 3489231"/>
              <a:gd name="connsiteY1" fmla="*/ 0 h 2527200"/>
              <a:gd name="connsiteX2" fmla="*/ 3489231 w 3489231"/>
              <a:gd name="connsiteY2" fmla="*/ 2527200 h 2527200"/>
              <a:gd name="connsiteX3" fmla="*/ 347333 w 3489231"/>
              <a:gd name="connsiteY3" fmla="*/ 2522033 h 2527200"/>
              <a:gd name="connsiteX4" fmla="*/ 0 w 3489231"/>
              <a:gd name="connsiteY4" fmla="*/ 0 h 25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89231" h="2527200">
                <a:moveTo>
                  <a:pt x="0" y="0"/>
                </a:moveTo>
                <a:lnTo>
                  <a:pt x="3489231" y="0"/>
                </a:lnTo>
                <a:lnTo>
                  <a:pt x="3489231" y="2527200"/>
                </a:lnTo>
                <a:lnTo>
                  <a:pt x="347333" y="252203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9" name="Platshållare för bild 7">
            <a:extLst>
              <a:ext uri="{FF2B5EF4-FFF2-40B4-BE49-F238E27FC236}">
                <a16:creationId xmlns:a16="http://schemas.microsoft.com/office/drawing/2014/main" id="{C6E7842F-5E6D-0D4E-95D1-DF406180B4C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022766" y="2352973"/>
            <a:ext cx="3128242" cy="2525223"/>
          </a:xfrm>
          <a:custGeom>
            <a:avLst/>
            <a:gdLst>
              <a:gd name="connsiteX0" fmla="*/ 0 w 2992081"/>
              <a:gd name="connsiteY0" fmla="*/ 0 h 2527200"/>
              <a:gd name="connsiteX1" fmla="*/ 2992081 w 2992081"/>
              <a:gd name="connsiteY1" fmla="*/ 0 h 2527200"/>
              <a:gd name="connsiteX2" fmla="*/ 2992081 w 2992081"/>
              <a:gd name="connsiteY2" fmla="*/ 2527200 h 2527200"/>
              <a:gd name="connsiteX3" fmla="*/ 0 w 2992081"/>
              <a:gd name="connsiteY3" fmla="*/ 2527200 h 2527200"/>
              <a:gd name="connsiteX4" fmla="*/ 0 w 2992081"/>
              <a:gd name="connsiteY4" fmla="*/ 0 h 2527200"/>
              <a:gd name="connsiteX0" fmla="*/ 0 w 3121234"/>
              <a:gd name="connsiteY0" fmla="*/ 0 h 2527200"/>
              <a:gd name="connsiteX1" fmla="*/ 3121234 w 3121234"/>
              <a:gd name="connsiteY1" fmla="*/ 0 h 2527200"/>
              <a:gd name="connsiteX2" fmla="*/ 3121234 w 3121234"/>
              <a:gd name="connsiteY2" fmla="*/ 2527200 h 2527200"/>
              <a:gd name="connsiteX3" fmla="*/ 129153 w 3121234"/>
              <a:gd name="connsiteY3" fmla="*/ 2527200 h 2527200"/>
              <a:gd name="connsiteX4" fmla="*/ 0 w 3121234"/>
              <a:gd name="connsiteY4" fmla="*/ 0 h 2527200"/>
              <a:gd name="connsiteX0" fmla="*/ 0 w 3121234"/>
              <a:gd name="connsiteY0" fmla="*/ 0 h 2527200"/>
              <a:gd name="connsiteX1" fmla="*/ 3121234 w 3121234"/>
              <a:gd name="connsiteY1" fmla="*/ 0 h 2527200"/>
              <a:gd name="connsiteX2" fmla="*/ 3121234 w 3121234"/>
              <a:gd name="connsiteY2" fmla="*/ 2527200 h 2527200"/>
              <a:gd name="connsiteX3" fmla="*/ 361628 w 3121234"/>
              <a:gd name="connsiteY3" fmla="*/ 2527200 h 2527200"/>
              <a:gd name="connsiteX4" fmla="*/ 0 w 3121234"/>
              <a:gd name="connsiteY4" fmla="*/ 0 h 2527200"/>
              <a:gd name="connsiteX0" fmla="*/ 0 w 3121234"/>
              <a:gd name="connsiteY0" fmla="*/ 0 h 2527200"/>
              <a:gd name="connsiteX1" fmla="*/ 3121234 w 3121234"/>
              <a:gd name="connsiteY1" fmla="*/ 0 h 2527200"/>
              <a:gd name="connsiteX2" fmla="*/ 3121234 w 3121234"/>
              <a:gd name="connsiteY2" fmla="*/ 2527200 h 2527200"/>
              <a:gd name="connsiteX3" fmla="*/ 355877 w 3121234"/>
              <a:gd name="connsiteY3" fmla="*/ 2515698 h 2527200"/>
              <a:gd name="connsiteX4" fmla="*/ 0 w 3121234"/>
              <a:gd name="connsiteY4" fmla="*/ 0 h 2527200"/>
              <a:gd name="connsiteX0" fmla="*/ 0 w 3121234"/>
              <a:gd name="connsiteY0" fmla="*/ 0 h 2521449"/>
              <a:gd name="connsiteX1" fmla="*/ 3121234 w 3121234"/>
              <a:gd name="connsiteY1" fmla="*/ 0 h 2521449"/>
              <a:gd name="connsiteX2" fmla="*/ 3115483 w 3121234"/>
              <a:gd name="connsiteY2" fmla="*/ 2521449 h 2521449"/>
              <a:gd name="connsiteX3" fmla="*/ 355877 w 3121234"/>
              <a:gd name="connsiteY3" fmla="*/ 2515698 h 2521449"/>
              <a:gd name="connsiteX4" fmla="*/ 0 w 3121234"/>
              <a:gd name="connsiteY4" fmla="*/ 0 h 2521449"/>
              <a:gd name="connsiteX0" fmla="*/ 0 w 3121234"/>
              <a:gd name="connsiteY0" fmla="*/ 0 h 2525223"/>
              <a:gd name="connsiteX1" fmla="*/ 3121234 w 3121234"/>
              <a:gd name="connsiteY1" fmla="*/ 0 h 2525223"/>
              <a:gd name="connsiteX2" fmla="*/ 3115483 w 3121234"/>
              <a:gd name="connsiteY2" fmla="*/ 2521449 h 2525223"/>
              <a:gd name="connsiteX3" fmla="*/ 355877 w 3121234"/>
              <a:gd name="connsiteY3" fmla="*/ 2525223 h 2525223"/>
              <a:gd name="connsiteX4" fmla="*/ 0 w 3121234"/>
              <a:gd name="connsiteY4" fmla="*/ 0 h 2525223"/>
              <a:gd name="connsiteX0" fmla="*/ 0 w 3121234"/>
              <a:gd name="connsiteY0" fmla="*/ 0 h 2525223"/>
              <a:gd name="connsiteX1" fmla="*/ 3121234 w 3121234"/>
              <a:gd name="connsiteY1" fmla="*/ 0 h 2525223"/>
              <a:gd name="connsiteX2" fmla="*/ 3118658 w 3121234"/>
              <a:gd name="connsiteY2" fmla="*/ 2524624 h 2525223"/>
              <a:gd name="connsiteX3" fmla="*/ 355877 w 3121234"/>
              <a:gd name="connsiteY3" fmla="*/ 2525223 h 2525223"/>
              <a:gd name="connsiteX4" fmla="*/ 0 w 3121234"/>
              <a:gd name="connsiteY4" fmla="*/ 0 h 2525223"/>
              <a:gd name="connsiteX0" fmla="*/ 0 w 3128242"/>
              <a:gd name="connsiteY0" fmla="*/ 0 h 2525223"/>
              <a:gd name="connsiteX1" fmla="*/ 3121234 w 3128242"/>
              <a:gd name="connsiteY1" fmla="*/ 0 h 2525223"/>
              <a:gd name="connsiteX2" fmla="*/ 3128183 w 3128242"/>
              <a:gd name="connsiteY2" fmla="*/ 2524624 h 2525223"/>
              <a:gd name="connsiteX3" fmla="*/ 355877 w 3128242"/>
              <a:gd name="connsiteY3" fmla="*/ 2525223 h 2525223"/>
              <a:gd name="connsiteX4" fmla="*/ 0 w 3128242"/>
              <a:gd name="connsiteY4" fmla="*/ 0 h 2525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28242" h="2525223">
                <a:moveTo>
                  <a:pt x="0" y="0"/>
                </a:moveTo>
                <a:lnTo>
                  <a:pt x="3121234" y="0"/>
                </a:lnTo>
                <a:cubicBezTo>
                  <a:pt x="3120375" y="841541"/>
                  <a:pt x="3129042" y="1683083"/>
                  <a:pt x="3128183" y="2524624"/>
                </a:cubicBezTo>
                <a:lnTo>
                  <a:pt x="355877" y="252522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10" name="Rubrik 5">
            <a:extLst>
              <a:ext uri="{FF2B5EF4-FFF2-40B4-BE49-F238E27FC236}">
                <a16:creationId xmlns:a16="http://schemas.microsoft.com/office/drawing/2014/main" id="{14C9355C-85B6-E949-9803-F69815A94C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" y="504000"/>
            <a:ext cx="4970769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9823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alt 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151919" y="0"/>
            <a:ext cx="2992081" cy="48760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83568" y="504000"/>
            <a:ext cx="4959904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3568" y="1440000"/>
            <a:ext cx="4959904" cy="2989462"/>
          </a:xfrm>
        </p:spPr>
        <p:txBody>
          <a:bodyPr/>
          <a:lstStyle>
            <a:lvl1pPr marL="216000" indent="-216000">
              <a:defRPr sz="1800"/>
            </a:lvl1pPr>
            <a:lvl2pPr marL="432000" indent="-216000">
              <a:defRPr sz="1600"/>
            </a:lvl2pPr>
            <a:lvl3pPr marL="648000" indent="-216000">
              <a:defRPr sz="1600"/>
            </a:lvl3pPr>
            <a:lvl4pPr marL="864000" indent="-216000">
              <a:defRPr sz="1600"/>
            </a:lvl4pPr>
            <a:lvl5pPr marL="1080000" indent="-216000">
              <a:defRPr sz="1600"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4308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alt 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7"/>
          <p:cNvSpPr>
            <a:spLocks noGrp="1"/>
          </p:cNvSpPr>
          <p:nvPr>
            <p:ph type="pic" sz="quarter" idx="21" hasCustomPrompt="1"/>
          </p:nvPr>
        </p:nvSpPr>
        <p:spPr>
          <a:xfrm>
            <a:off x="5684208" y="0"/>
            <a:ext cx="3459792" cy="4876006"/>
          </a:xfrm>
          <a:custGeom>
            <a:avLst/>
            <a:gdLst>
              <a:gd name="connsiteX0" fmla="*/ 0 w 2992081"/>
              <a:gd name="connsiteY0" fmla="*/ 0 h 1656000"/>
              <a:gd name="connsiteX1" fmla="*/ 2992081 w 2992081"/>
              <a:gd name="connsiteY1" fmla="*/ 0 h 1656000"/>
              <a:gd name="connsiteX2" fmla="*/ 2992081 w 2992081"/>
              <a:gd name="connsiteY2" fmla="*/ 1656000 h 1656000"/>
              <a:gd name="connsiteX3" fmla="*/ 0 w 2992081"/>
              <a:gd name="connsiteY3" fmla="*/ 1656000 h 1656000"/>
              <a:gd name="connsiteX4" fmla="*/ 0 w 2992081"/>
              <a:gd name="connsiteY4" fmla="*/ 0 h 1656000"/>
              <a:gd name="connsiteX0" fmla="*/ 471488 w 3463569"/>
              <a:gd name="connsiteY0" fmla="*/ 0 h 1670287"/>
              <a:gd name="connsiteX1" fmla="*/ 3463569 w 3463569"/>
              <a:gd name="connsiteY1" fmla="*/ 0 h 1670287"/>
              <a:gd name="connsiteX2" fmla="*/ 3463569 w 3463569"/>
              <a:gd name="connsiteY2" fmla="*/ 1656000 h 1670287"/>
              <a:gd name="connsiteX3" fmla="*/ 0 w 3463569"/>
              <a:gd name="connsiteY3" fmla="*/ 1670287 h 1670287"/>
              <a:gd name="connsiteX4" fmla="*/ 471488 w 3463569"/>
              <a:gd name="connsiteY4" fmla="*/ 0 h 1670287"/>
              <a:gd name="connsiteX0" fmla="*/ 228601 w 3463569"/>
              <a:gd name="connsiteY0" fmla="*/ 0 h 1677431"/>
              <a:gd name="connsiteX1" fmla="*/ 3463569 w 3463569"/>
              <a:gd name="connsiteY1" fmla="*/ 7144 h 1677431"/>
              <a:gd name="connsiteX2" fmla="*/ 3463569 w 3463569"/>
              <a:gd name="connsiteY2" fmla="*/ 1663144 h 1677431"/>
              <a:gd name="connsiteX3" fmla="*/ 0 w 3463569"/>
              <a:gd name="connsiteY3" fmla="*/ 1677431 h 1677431"/>
              <a:gd name="connsiteX4" fmla="*/ 228601 w 3463569"/>
              <a:gd name="connsiteY4" fmla="*/ 0 h 1677431"/>
              <a:gd name="connsiteX0" fmla="*/ 235745 w 3463569"/>
              <a:gd name="connsiteY0" fmla="*/ 7144 h 1670287"/>
              <a:gd name="connsiteX1" fmla="*/ 3463569 w 3463569"/>
              <a:gd name="connsiteY1" fmla="*/ 0 h 1670287"/>
              <a:gd name="connsiteX2" fmla="*/ 3463569 w 3463569"/>
              <a:gd name="connsiteY2" fmla="*/ 1656000 h 1670287"/>
              <a:gd name="connsiteX3" fmla="*/ 0 w 3463569"/>
              <a:gd name="connsiteY3" fmla="*/ 1670287 h 1670287"/>
              <a:gd name="connsiteX4" fmla="*/ 235745 w 3463569"/>
              <a:gd name="connsiteY4" fmla="*/ 7144 h 1670287"/>
              <a:gd name="connsiteX0" fmla="*/ 224410 w 3463569"/>
              <a:gd name="connsiteY0" fmla="*/ 0 h 1670700"/>
              <a:gd name="connsiteX1" fmla="*/ 3463569 w 3463569"/>
              <a:gd name="connsiteY1" fmla="*/ 413 h 1670700"/>
              <a:gd name="connsiteX2" fmla="*/ 3463569 w 3463569"/>
              <a:gd name="connsiteY2" fmla="*/ 1656413 h 1670700"/>
              <a:gd name="connsiteX3" fmla="*/ 0 w 3463569"/>
              <a:gd name="connsiteY3" fmla="*/ 1670700 h 1670700"/>
              <a:gd name="connsiteX4" fmla="*/ 224410 w 3463569"/>
              <a:gd name="connsiteY4" fmla="*/ 0 h 1670700"/>
              <a:gd name="connsiteX0" fmla="*/ 220632 w 3459791"/>
              <a:gd name="connsiteY0" fmla="*/ 0 h 1663143"/>
              <a:gd name="connsiteX1" fmla="*/ 3459791 w 3459791"/>
              <a:gd name="connsiteY1" fmla="*/ 413 h 1663143"/>
              <a:gd name="connsiteX2" fmla="*/ 3459791 w 3459791"/>
              <a:gd name="connsiteY2" fmla="*/ 1656413 h 1663143"/>
              <a:gd name="connsiteX3" fmla="*/ 0 w 3459791"/>
              <a:gd name="connsiteY3" fmla="*/ 1663143 h 1663143"/>
              <a:gd name="connsiteX4" fmla="*/ 220632 w 3459791"/>
              <a:gd name="connsiteY4" fmla="*/ 0 h 1663143"/>
              <a:gd name="connsiteX0" fmla="*/ 220632 w 3459791"/>
              <a:gd name="connsiteY0" fmla="*/ 0 h 1659364"/>
              <a:gd name="connsiteX1" fmla="*/ 3459791 w 3459791"/>
              <a:gd name="connsiteY1" fmla="*/ 413 h 1659364"/>
              <a:gd name="connsiteX2" fmla="*/ 3459791 w 3459791"/>
              <a:gd name="connsiteY2" fmla="*/ 1656413 h 1659364"/>
              <a:gd name="connsiteX3" fmla="*/ 0 w 3459791"/>
              <a:gd name="connsiteY3" fmla="*/ 1659364 h 1659364"/>
              <a:gd name="connsiteX4" fmla="*/ 220632 w 3459791"/>
              <a:gd name="connsiteY4" fmla="*/ 0 h 1659364"/>
              <a:gd name="connsiteX0" fmla="*/ 449232 w 3459791"/>
              <a:gd name="connsiteY0" fmla="*/ 0 h 1659364"/>
              <a:gd name="connsiteX1" fmla="*/ 3459791 w 3459791"/>
              <a:gd name="connsiteY1" fmla="*/ 413 h 1659364"/>
              <a:gd name="connsiteX2" fmla="*/ 3459791 w 3459791"/>
              <a:gd name="connsiteY2" fmla="*/ 1656413 h 1659364"/>
              <a:gd name="connsiteX3" fmla="*/ 0 w 3459791"/>
              <a:gd name="connsiteY3" fmla="*/ 1659364 h 1659364"/>
              <a:gd name="connsiteX4" fmla="*/ 449232 w 3459791"/>
              <a:gd name="connsiteY4" fmla="*/ 0 h 1659364"/>
              <a:gd name="connsiteX0" fmla="*/ 444208 w 3454767"/>
              <a:gd name="connsiteY0" fmla="*/ 0 h 1657663"/>
              <a:gd name="connsiteX1" fmla="*/ 3454767 w 3454767"/>
              <a:gd name="connsiteY1" fmla="*/ 413 h 1657663"/>
              <a:gd name="connsiteX2" fmla="*/ 3454767 w 3454767"/>
              <a:gd name="connsiteY2" fmla="*/ 1656413 h 1657663"/>
              <a:gd name="connsiteX3" fmla="*/ 0 w 3454767"/>
              <a:gd name="connsiteY3" fmla="*/ 1657663 h 1657663"/>
              <a:gd name="connsiteX4" fmla="*/ 444208 w 3454767"/>
              <a:gd name="connsiteY4" fmla="*/ 0 h 1657663"/>
              <a:gd name="connsiteX0" fmla="*/ 444208 w 3454767"/>
              <a:gd name="connsiteY0" fmla="*/ 0 h 1656413"/>
              <a:gd name="connsiteX1" fmla="*/ 3454767 w 3454767"/>
              <a:gd name="connsiteY1" fmla="*/ 413 h 1656413"/>
              <a:gd name="connsiteX2" fmla="*/ 3454767 w 3454767"/>
              <a:gd name="connsiteY2" fmla="*/ 1656413 h 1656413"/>
              <a:gd name="connsiteX3" fmla="*/ 0 w 3454767"/>
              <a:gd name="connsiteY3" fmla="*/ 1654261 h 1656413"/>
              <a:gd name="connsiteX4" fmla="*/ 444208 w 3454767"/>
              <a:gd name="connsiteY4" fmla="*/ 0 h 1656413"/>
              <a:gd name="connsiteX0" fmla="*/ 449233 w 3459792"/>
              <a:gd name="connsiteY0" fmla="*/ 0 h 1656413"/>
              <a:gd name="connsiteX1" fmla="*/ 3459792 w 3459792"/>
              <a:gd name="connsiteY1" fmla="*/ 413 h 1656413"/>
              <a:gd name="connsiteX2" fmla="*/ 3459792 w 3459792"/>
              <a:gd name="connsiteY2" fmla="*/ 1656413 h 1656413"/>
              <a:gd name="connsiteX3" fmla="*/ 0 w 3459792"/>
              <a:gd name="connsiteY3" fmla="*/ 1655962 h 1656413"/>
              <a:gd name="connsiteX4" fmla="*/ 449233 w 3459792"/>
              <a:gd name="connsiteY4" fmla="*/ 0 h 165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9792" h="1656413">
                <a:moveTo>
                  <a:pt x="449233" y="0"/>
                </a:moveTo>
                <a:lnTo>
                  <a:pt x="3459792" y="413"/>
                </a:lnTo>
                <a:lnTo>
                  <a:pt x="3459792" y="1656413"/>
                </a:lnTo>
                <a:lnTo>
                  <a:pt x="0" y="1655962"/>
                </a:lnTo>
                <a:lnTo>
                  <a:pt x="449233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180000" indent="-180000" algn="ctr">
              <a:buNone/>
              <a:defRPr lang="sv-SE" sz="1600" noProof="0"/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9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1440000"/>
            <a:ext cx="5112000" cy="2991068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8" name="Rubrik 5">
            <a:extLst>
              <a:ext uri="{FF2B5EF4-FFF2-40B4-BE49-F238E27FC236}">
                <a16:creationId xmlns:a16="http://schemas.microsoft.com/office/drawing/2014/main" id="{ADE8B9EC-AF0B-CE4C-8243-45AF9ED465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" y="504000"/>
            <a:ext cx="5112000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73799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alt 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bild 7">
            <a:extLst>
              <a:ext uri="{FF2B5EF4-FFF2-40B4-BE49-F238E27FC236}">
                <a16:creationId xmlns:a16="http://schemas.microsoft.com/office/drawing/2014/main" id="{61B5B853-6050-104B-B64B-70CD31ABC80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106107" y="0"/>
            <a:ext cx="5037893" cy="4876006"/>
          </a:xfrm>
          <a:custGeom>
            <a:avLst/>
            <a:gdLst>
              <a:gd name="connsiteX0" fmla="*/ 0 w 4118677"/>
              <a:gd name="connsiteY0" fmla="*/ 0 h 4901532"/>
              <a:gd name="connsiteX1" fmla="*/ 4118677 w 4118677"/>
              <a:gd name="connsiteY1" fmla="*/ 0 h 4901532"/>
              <a:gd name="connsiteX2" fmla="*/ 4118677 w 4118677"/>
              <a:gd name="connsiteY2" fmla="*/ 4901532 h 4901532"/>
              <a:gd name="connsiteX3" fmla="*/ 0 w 4118677"/>
              <a:gd name="connsiteY3" fmla="*/ 4901532 h 4901532"/>
              <a:gd name="connsiteX4" fmla="*/ 0 w 4118677"/>
              <a:gd name="connsiteY4" fmla="*/ 0 h 4901532"/>
              <a:gd name="connsiteX0" fmla="*/ 0 w 5077039"/>
              <a:gd name="connsiteY0" fmla="*/ 0 h 4901532"/>
              <a:gd name="connsiteX1" fmla="*/ 5077039 w 5077039"/>
              <a:gd name="connsiteY1" fmla="*/ 8792 h 4901532"/>
              <a:gd name="connsiteX2" fmla="*/ 4118677 w 5077039"/>
              <a:gd name="connsiteY2" fmla="*/ 4901532 h 4901532"/>
              <a:gd name="connsiteX3" fmla="*/ 0 w 5077039"/>
              <a:gd name="connsiteY3" fmla="*/ 4901532 h 4901532"/>
              <a:gd name="connsiteX4" fmla="*/ 0 w 5077039"/>
              <a:gd name="connsiteY4" fmla="*/ 0 h 4901532"/>
              <a:gd name="connsiteX0" fmla="*/ 0 w 5085831"/>
              <a:gd name="connsiteY0" fmla="*/ 0 h 4901532"/>
              <a:gd name="connsiteX1" fmla="*/ 5085831 w 5085831"/>
              <a:gd name="connsiteY1" fmla="*/ 0 h 4901532"/>
              <a:gd name="connsiteX2" fmla="*/ 4118677 w 5085831"/>
              <a:gd name="connsiteY2" fmla="*/ 4901532 h 4901532"/>
              <a:gd name="connsiteX3" fmla="*/ 0 w 5085831"/>
              <a:gd name="connsiteY3" fmla="*/ 4901532 h 4901532"/>
              <a:gd name="connsiteX4" fmla="*/ 0 w 5085831"/>
              <a:gd name="connsiteY4" fmla="*/ 0 h 4901532"/>
              <a:gd name="connsiteX0" fmla="*/ 0 w 5121576"/>
              <a:gd name="connsiteY0" fmla="*/ 0 h 4901532"/>
              <a:gd name="connsiteX1" fmla="*/ 5121576 w 5121576"/>
              <a:gd name="connsiteY1" fmla="*/ 0 h 4901532"/>
              <a:gd name="connsiteX2" fmla="*/ 4118677 w 5121576"/>
              <a:gd name="connsiteY2" fmla="*/ 4901532 h 4901532"/>
              <a:gd name="connsiteX3" fmla="*/ 0 w 5121576"/>
              <a:gd name="connsiteY3" fmla="*/ 4901532 h 4901532"/>
              <a:gd name="connsiteX4" fmla="*/ 0 w 5121576"/>
              <a:gd name="connsiteY4" fmla="*/ 0 h 4901532"/>
              <a:gd name="connsiteX0" fmla="*/ 0 w 5710525"/>
              <a:gd name="connsiteY0" fmla="*/ 0 h 4901532"/>
              <a:gd name="connsiteX1" fmla="*/ 5121576 w 5710525"/>
              <a:gd name="connsiteY1" fmla="*/ 0 h 4901532"/>
              <a:gd name="connsiteX2" fmla="*/ 5710525 w 5710525"/>
              <a:gd name="connsiteY2" fmla="*/ 4901532 h 4901532"/>
              <a:gd name="connsiteX3" fmla="*/ 0 w 5710525"/>
              <a:gd name="connsiteY3" fmla="*/ 4901532 h 4901532"/>
              <a:gd name="connsiteX4" fmla="*/ 0 w 5710525"/>
              <a:gd name="connsiteY4" fmla="*/ 0 h 4901532"/>
              <a:gd name="connsiteX0" fmla="*/ 0 w 5719669"/>
              <a:gd name="connsiteY0" fmla="*/ 0 h 4901532"/>
              <a:gd name="connsiteX1" fmla="*/ 5719669 w 5719669"/>
              <a:gd name="connsiteY1" fmla="*/ 9053 h 4901532"/>
              <a:gd name="connsiteX2" fmla="*/ 5710525 w 5719669"/>
              <a:gd name="connsiteY2" fmla="*/ 4901532 h 4901532"/>
              <a:gd name="connsiteX3" fmla="*/ 0 w 5719669"/>
              <a:gd name="connsiteY3" fmla="*/ 4901532 h 4901532"/>
              <a:gd name="connsiteX4" fmla="*/ 0 w 5719669"/>
              <a:gd name="connsiteY4" fmla="*/ 0 h 4901532"/>
              <a:gd name="connsiteX0" fmla="*/ 0 w 5719669"/>
              <a:gd name="connsiteY0" fmla="*/ 0 h 4919639"/>
              <a:gd name="connsiteX1" fmla="*/ 5719669 w 5719669"/>
              <a:gd name="connsiteY1" fmla="*/ 9053 h 4919639"/>
              <a:gd name="connsiteX2" fmla="*/ 5710525 w 5719669"/>
              <a:gd name="connsiteY2" fmla="*/ 4901532 h 4919639"/>
              <a:gd name="connsiteX3" fmla="*/ 1573445 w 5719669"/>
              <a:gd name="connsiteY3" fmla="*/ 4919639 h 4919639"/>
              <a:gd name="connsiteX4" fmla="*/ 0 w 5719669"/>
              <a:gd name="connsiteY4" fmla="*/ 0 h 4919639"/>
              <a:gd name="connsiteX0" fmla="*/ 0 w 5139979"/>
              <a:gd name="connsiteY0" fmla="*/ 9054 h 4910586"/>
              <a:gd name="connsiteX1" fmla="*/ 5139979 w 5139979"/>
              <a:gd name="connsiteY1" fmla="*/ 0 h 4910586"/>
              <a:gd name="connsiteX2" fmla="*/ 5130835 w 5139979"/>
              <a:gd name="connsiteY2" fmla="*/ 4892479 h 4910586"/>
              <a:gd name="connsiteX3" fmla="*/ 993755 w 5139979"/>
              <a:gd name="connsiteY3" fmla="*/ 4910586 h 4910586"/>
              <a:gd name="connsiteX4" fmla="*/ 0 w 5139979"/>
              <a:gd name="connsiteY4" fmla="*/ 9054 h 4910586"/>
              <a:gd name="connsiteX0" fmla="*/ 0 w 5139979"/>
              <a:gd name="connsiteY0" fmla="*/ 9054 h 4901532"/>
              <a:gd name="connsiteX1" fmla="*/ 5139979 w 5139979"/>
              <a:gd name="connsiteY1" fmla="*/ 0 h 4901532"/>
              <a:gd name="connsiteX2" fmla="*/ 5130835 w 5139979"/>
              <a:gd name="connsiteY2" fmla="*/ 4892479 h 4901532"/>
              <a:gd name="connsiteX3" fmla="*/ 993755 w 5139979"/>
              <a:gd name="connsiteY3" fmla="*/ 4901532 h 4901532"/>
              <a:gd name="connsiteX4" fmla="*/ 0 w 5139979"/>
              <a:gd name="connsiteY4" fmla="*/ 9054 h 4901532"/>
              <a:gd name="connsiteX0" fmla="*/ 0 w 5126312"/>
              <a:gd name="connsiteY0" fmla="*/ 2331 h 4901532"/>
              <a:gd name="connsiteX1" fmla="*/ 5126312 w 5126312"/>
              <a:gd name="connsiteY1" fmla="*/ 0 h 4901532"/>
              <a:gd name="connsiteX2" fmla="*/ 5117168 w 5126312"/>
              <a:gd name="connsiteY2" fmla="*/ 4892479 h 4901532"/>
              <a:gd name="connsiteX3" fmla="*/ 980088 w 5126312"/>
              <a:gd name="connsiteY3" fmla="*/ 4901532 h 4901532"/>
              <a:gd name="connsiteX4" fmla="*/ 0 w 5126312"/>
              <a:gd name="connsiteY4" fmla="*/ 2331 h 4901532"/>
              <a:gd name="connsiteX0" fmla="*/ 0 w 5139979"/>
              <a:gd name="connsiteY0" fmla="*/ 0 h 4912648"/>
              <a:gd name="connsiteX1" fmla="*/ 5139979 w 5139979"/>
              <a:gd name="connsiteY1" fmla="*/ 11116 h 4912648"/>
              <a:gd name="connsiteX2" fmla="*/ 5130835 w 5139979"/>
              <a:gd name="connsiteY2" fmla="*/ 4903595 h 4912648"/>
              <a:gd name="connsiteX3" fmla="*/ 993755 w 5139979"/>
              <a:gd name="connsiteY3" fmla="*/ 4912648 h 4912648"/>
              <a:gd name="connsiteX4" fmla="*/ 0 w 5139979"/>
              <a:gd name="connsiteY4" fmla="*/ 0 h 4912648"/>
              <a:gd name="connsiteX0" fmla="*/ 0 w 5126312"/>
              <a:gd name="connsiteY0" fmla="*/ 83013 h 4901532"/>
              <a:gd name="connsiteX1" fmla="*/ 5126312 w 5126312"/>
              <a:gd name="connsiteY1" fmla="*/ 0 h 4901532"/>
              <a:gd name="connsiteX2" fmla="*/ 5117168 w 5126312"/>
              <a:gd name="connsiteY2" fmla="*/ 4892479 h 4901532"/>
              <a:gd name="connsiteX3" fmla="*/ 980088 w 5126312"/>
              <a:gd name="connsiteY3" fmla="*/ 4901532 h 4901532"/>
              <a:gd name="connsiteX4" fmla="*/ 0 w 5126312"/>
              <a:gd name="connsiteY4" fmla="*/ 83013 h 4901532"/>
              <a:gd name="connsiteX0" fmla="*/ 0 w 5119478"/>
              <a:gd name="connsiteY0" fmla="*/ 0 h 4905924"/>
              <a:gd name="connsiteX1" fmla="*/ 5119478 w 5119478"/>
              <a:gd name="connsiteY1" fmla="*/ 4392 h 4905924"/>
              <a:gd name="connsiteX2" fmla="*/ 5110334 w 5119478"/>
              <a:gd name="connsiteY2" fmla="*/ 4896871 h 4905924"/>
              <a:gd name="connsiteX3" fmla="*/ 973254 w 5119478"/>
              <a:gd name="connsiteY3" fmla="*/ 4905924 h 4905924"/>
              <a:gd name="connsiteX4" fmla="*/ 0 w 5119478"/>
              <a:gd name="connsiteY4" fmla="*/ 0 h 4905924"/>
              <a:gd name="connsiteX0" fmla="*/ 0 w 5129396"/>
              <a:gd name="connsiteY0" fmla="*/ 0 h 4905924"/>
              <a:gd name="connsiteX1" fmla="*/ 5119478 w 5129396"/>
              <a:gd name="connsiteY1" fmla="*/ 4392 h 4905924"/>
              <a:gd name="connsiteX2" fmla="*/ 5129396 w 5129396"/>
              <a:gd name="connsiteY2" fmla="*/ 4892181 h 4905924"/>
              <a:gd name="connsiteX3" fmla="*/ 973254 w 5129396"/>
              <a:gd name="connsiteY3" fmla="*/ 4905924 h 4905924"/>
              <a:gd name="connsiteX4" fmla="*/ 0 w 5129396"/>
              <a:gd name="connsiteY4" fmla="*/ 0 h 4905924"/>
              <a:gd name="connsiteX0" fmla="*/ 0 w 5124629"/>
              <a:gd name="connsiteY0" fmla="*/ 0 h 4905924"/>
              <a:gd name="connsiteX1" fmla="*/ 5119478 w 5124629"/>
              <a:gd name="connsiteY1" fmla="*/ 4392 h 4905924"/>
              <a:gd name="connsiteX2" fmla="*/ 5124629 w 5124629"/>
              <a:gd name="connsiteY2" fmla="*/ 4901559 h 4905924"/>
              <a:gd name="connsiteX3" fmla="*/ 973254 w 5124629"/>
              <a:gd name="connsiteY3" fmla="*/ 4905924 h 4905924"/>
              <a:gd name="connsiteX4" fmla="*/ 0 w 5124629"/>
              <a:gd name="connsiteY4" fmla="*/ 0 h 4905924"/>
              <a:gd name="connsiteX0" fmla="*/ 0 w 5129395"/>
              <a:gd name="connsiteY0" fmla="*/ 0 h 4910938"/>
              <a:gd name="connsiteX1" fmla="*/ 5119478 w 5129395"/>
              <a:gd name="connsiteY1" fmla="*/ 4392 h 4910938"/>
              <a:gd name="connsiteX2" fmla="*/ 5129395 w 5129395"/>
              <a:gd name="connsiteY2" fmla="*/ 4910938 h 4910938"/>
              <a:gd name="connsiteX3" fmla="*/ 973254 w 5129395"/>
              <a:gd name="connsiteY3" fmla="*/ 4905924 h 4910938"/>
              <a:gd name="connsiteX4" fmla="*/ 0 w 5129395"/>
              <a:gd name="connsiteY4" fmla="*/ 0 h 4910938"/>
              <a:gd name="connsiteX0" fmla="*/ 0 w 5120105"/>
              <a:gd name="connsiteY0" fmla="*/ 0 h 4915627"/>
              <a:gd name="connsiteX1" fmla="*/ 5119478 w 5120105"/>
              <a:gd name="connsiteY1" fmla="*/ 4392 h 4915627"/>
              <a:gd name="connsiteX2" fmla="*/ 5115098 w 5120105"/>
              <a:gd name="connsiteY2" fmla="*/ 4915627 h 4915627"/>
              <a:gd name="connsiteX3" fmla="*/ 973254 w 5120105"/>
              <a:gd name="connsiteY3" fmla="*/ 4905924 h 4915627"/>
              <a:gd name="connsiteX4" fmla="*/ 0 w 5120105"/>
              <a:gd name="connsiteY4" fmla="*/ 0 h 4915627"/>
              <a:gd name="connsiteX0" fmla="*/ 0 w 5124630"/>
              <a:gd name="connsiteY0" fmla="*/ 0 h 4915627"/>
              <a:gd name="connsiteX1" fmla="*/ 5119478 w 5124630"/>
              <a:gd name="connsiteY1" fmla="*/ 4392 h 4915627"/>
              <a:gd name="connsiteX2" fmla="*/ 5124630 w 5124630"/>
              <a:gd name="connsiteY2" fmla="*/ 4915627 h 4915627"/>
              <a:gd name="connsiteX3" fmla="*/ 973254 w 5124630"/>
              <a:gd name="connsiteY3" fmla="*/ 4905924 h 4915627"/>
              <a:gd name="connsiteX4" fmla="*/ 0 w 5124630"/>
              <a:gd name="connsiteY4" fmla="*/ 0 h 4915627"/>
              <a:gd name="connsiteX0" fmla="*/ 0 w 5120542"/>
              <a:gd name="connsiteY0" fmla="*/ 0 h 4907160"/>
              <a:gd name="connsiteX1" fmla="*/ 5119478 w 5120542"/>
              <a:gd name="connsiteY1" fmla="*/ 4392 h 4907160"/>
              <a:gd name="connsiteX2" fmla="*/ 5120328 w 5120542"/>
              <a:gd name="connsiteY2" fmla="*/ 4907160 h 4907160"/>
              <a:gd name="connsiteX3" fmla="*/ 973254 w 5120542"/>
              <a:gd name="connsiteY3" fmla="*/ 4905924 h 4907160"/>
              <a:gd name="connsiteX4" fmla="*/ 0 w 5120542"/>
              <a:gd name="connsiteY4" fmla="*/ 0 h 4907160"/>
              <a:gd name="connsiteX0" fmla="*/ 0 w 5120542"/>
              <a:gd name="connsiteY0" fmla="*/ 4074 h 4911234"/>
              <a:gd name="connsiteX1" fmla="*/ 5119478 w 5120542"/>
              <a:gd name="connsiteY1" fmla="*/ 0 h 4911234"/>
              <a:gd name="connsiteX2" fmla="*/ 5120328 w 5120542"/>
              <a:gd name="connsiteY2" fmla="*/ 4911234 h 4911234"/>
              <a:gd name="connsiteX3" fmla="*/ 973254 w 5120542"/>
              <a:gd name="connsiteY3" fmla="*/ 4909998 h 4911234"/>
              <a:gd name="connsiteX4" fmla="*/ 0 w 5120542"/>
              <a:gd name="connsiteY4" fmla="*/ 4074 h 4911234"/>
              <a:gd name="connsiteX0" fmla="*/ 0 w 5124845"/>
              <a:gd name="connsiteY0" fmla="*/ 0 h 4919860"/>
              <a:gd name="connsiteX1" fmla="*/ 5123781 w 5124845"/>
              <a:gd name="connsiteY1" fmla="*/ 8626 h 4919860"/>
              <a:gd name="connsiteX2" fmla="*/ 5124631 w 5124845"/>
              <a:gd name="connsiteY2" fmla="*/ 4919860 h 4919860"/>
              <a:gd name="connsiteX3" fmla="*/ 977557 w 5124845"/>
              <a:gd name="connsiteY3" fmla="*/ 4918624 h 4919860"/>
              <a:gd name="connsiteX4" fmla="*/ 0 w 5124845"/>
              <a:gd name="connsiteY4" fmla="*/ 0 h 4919860"/>
              <a:gd name="connsiteX0" fmla="*/ 0 w 5120543"/>
              <a:gd name="connsiteY0" fmla="*/ 0 h 4915626"/>
              <a:gd name="connsiteX1" fmla="*/ 5119479 w 5120543"/>
              <a:gd name="connsiteY1" fmla="*/ 4392 h 4915626"/>
              <a:gd name="connsiteX2" fmla="*/ 5120329 w 5120543"/>
              <a:gd name="connsiteY2" fmla="*/ 4915626 h 4915626"/>
              <a:gd name="connsiteX3" fmla="*/ 973255 w 5120543"/>
              <a:gd name="connsiteY3" fmla="*/ 4914390 h 4915626"/>
              <a:gd name="connsiteX4" fmla="*/ 0 w 5120543"/>
              <a:gd name="connsiteY4" fmla="*/ 0 h 4915626"/>
              <a:gd name="connsiteX0" fmla="*/ 0 w 5120543"/>
              <a:gd name="connsiteY0" fmla="*/ 0 h 4911392"/>
              <a:gd name="connsiteX1" fmla="*/ 5119479 w 5120543"/>
              <a:gd name="connsiteY1" fmla="*/ 158 h 4911392"/>
              <a:gd name="connsiteX2" fmla="*/ 5120329 w 5120543"/>
              <a:gd name="connsiteY2" fmla="*/ 4911392 h 4911392"/>
              <a:gd name="connsiteX3" fmla="*/ 973255 w 5120543"/>
              <a:gd name="connsiteY3" fmla="*/ 4910156 h 4911392"/>
              <a:gd name="connsiteX4" fmla="*/ 0 w 5120543"/>
              <a:gd name="connsiteY4" fmla="*/ 0 h 4911392"/>
              <a:gd name="connsiteX0" fmla="*/ 0 w 5120156"/>
              <a:gd name="connsiteY0" fmla="*/ 0 h 4910156"/>
              <a:gd name="connsiteX1" fmla="*/ 5119479 w 5120156"/>
              <a:gd name="connsiteY1" fmla="*/ 158 h 4910156"/>
              <a:gd name="connsiteX2" fmla="*/ 5116047 w 5120156"/>
              <a:gd name="connsiteY2" fmla="*/ 4902965 h 4910156"/>
              <a:gd name="connsiteX3" fmla="*/ 973255 w 5120156"/>
              <a:gd name="connsiteY3" fmla="*/ 4910156 h 4910156"/>
              <a:gd name="connsiteX4" fmla="*/ 0 w 5120156"/>
              <a:gd name="connsiteY4" fmla="*/ 0 h 4910156"/>
              <a:gd name="connsiteX0" fmla="*/ 0 w 5120156"/>
              <a:gd name="connsiteY0" fmla="*/ 0 h 4902965"/>
              <a:gd name="connsiteX1" fmla="*/ 5119479 w 5120156"/>
              <a:gd name="connsiteY1" fmla="*/ 158 h 4902965"/>
              <a:gd name="connsiteX2" fmla="*/ 5116047 w 5120156"/>
              <a:gd name="connsiteY2" fmla="*/ 4902965 h 4902965"/>
              <a:gd name="connsiteX3" fmla="*/ 973255 w 5120156"/>
              <a:gd name="connsiteY3" fmla="*/ 4901728 h 4902965"/>
              <a:gd name="connsiteX4" fmla="*/ 0 w 5120156"/>
              <a:gd name="connsiteY4" fmla="*/ 0 h 4902965"/>
              <a:gd name="connsiteX0" fmla="*/ 0 w 5126895"/>
              <a:gd name="connsiteY0" fmla="*/ 0 h 4902965"/>
              <a:gd name="connsiteX1" fmla="*/ 5119479 w 5126895"/>
              <a:gd name="connsiteY1" fmla="*/ 158 h 4902965"/>
              <a:gd name="connsiteX2" fmla="*/ 5126895 w 5126895"/>
              <a:gd name="connsiteY2" fmla="*/ 4902965 h 4902965"/>
              <a:gd name="connsiteX3" fmla="*/ 973255 w 5126895"/>
              <a:gd name="connsiteY3" fmla="*/ 4901728 h 4902965"/>
              <a:gd name="connsiteX4" fmla="*/ 0 w 5126895"/>
              <a:gd name="connsiteY4" fmla="*/ 0 h 4902965"/>
              <a:gd name="connsiteX0" fmla="*/ 0 w 5120230"/>
              <a:gd name="connsiteY0" fmla="*/ 0 h 4902965"/>
              <a:gd name="connsiteX1" fmla="*/ 5119479 w 5120230"/>
              <a:gd name="connsiteY1" fmla="*/ 158 h 4902965"/>
              <a:gd name="connsiteX2" fmla="*/ 5117214 w 5120230"/>
              <a:gd name="connsiteY2" fmla="*/ 4902965 h 4902965"/>
              <a:gd name="connsiteX3" fmla="*/ 973255 w 5120230"/>
              <a:gd name="connsiteY3" fmla="*/ 4901728 h 4902965"/>
              <a:gd name="connsiteX4" fmla="*/ 0 w 5120230"/>
              <a:gd name="connsiteY4" fmla="*/ 0 h 4902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20230" h="4902965">
                <a:moveTo>
                  <a:pt x="0" y="0"/>
                </a:moveTo>
                <a:lnTo>
                  <a:pt x="5119479" y="158"/>
                </a:lnTo>
                <a:cubicBezTo>
                  <a:pt x="5122785" y="1635673"/>
                  <a:pt x="5113908" y="3267450"/>
                  <a:pt x="5117214" y="4902965"/>
                </a:cubicBezTo>
                <a:lnTo>
                  <a:pt x="973255" y="490172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180000" indent="-180000" algn="ctr">
              <a:buNone/>
              <a:defRPr lang="sv-SE" sz="1600" noProof="0" dirty="0" smtClean="0"/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270153B-94A6-E744-8BC9-650BC793BEC4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84000" y="1440000"/>
            <a:ext cx="3599968" cy="2942564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11" name="Rubrik 5">
            <a:extLst>
              <a:ext uri="{FF2B5EF4-FFF2-40B4-BE49-F238E27FC236}">
                <a16:creationId xmlns:a16="http://schemas.microsoft.com/office/drawing/2014/main" id="{3F30E36B-2076-8E49-9ED6-C6E2CF77A3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" y="504000"/>
            <a:ext cx="3599968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9279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10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8760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97511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tshållare för bild 2"/>
          <p:cNvSpPr>
            <a:spLocks noGrp="1"/>
          </p:cNvSpPr>
          <p:nvPr>
            <p:ph type="pic" idx="22" hasCustomPrompt="1"/>
          </p:nvPr>
        </p:nvSpPr>
        <p:spPr>
          <a:xfrm>
            <a:off x="4170373" y="2511073"/>
            <a:ext cx="4971600" cy="2364933"/>
          </a:xfrm>
          <a:custGeom>
            <a:avLst/>
            <a:gdLst>
              <a:gd name="connsiteX0" fmla="*/ 0 w 4461060"/>
              <a:gd name="connsiteY0" fmla="*/ 0 h 2527200"/>
              <a:gd name="connsiteX1" fmla="*/ 4461060 w 4461060"/>
              <a:gd name="connsiteY1" fmla="*/ 0 h 2527200"/>
              <a:gd name="connsiteX2" fmla="*/ 4461060 w 4461060"/>
              <a:gd name="connsiteY2" fmla="*/ 2527200 h 2527200"/>
              <a:gd name="connsiteX3" fmla="*/ 0 w 4461060"/>
              <a:gd name="connsiteY3" fmla="*/ 2527200 h 2527200"/>
              <a:gd name="connsiteX4" fmla="*/ 0 w 4461060"/>
              <a:gd name="connsiteY4" fmla="*/ 0 h 2527200"/>
              <a:gd name="connsiteX0" fmla="*/ 497434 w 4958494"/>
              <a:gd name="connsiteY0" fmla="*/ 0 h 2527200"/>
              <a:gd name="connsiteX1" fmla="*/ 4958494 w 4958494"/>
              <a:gd name="connsiteY1" fmla="*/ 0 h 2527200"/>
              <a:gd name="connsiteX2" fmla="*/ 4958494 w 4958494"/>
              <a:gd name="connsiteY2" fmla="*/ 2527200 h 2527200"/>
              <a:gd name="connsiteX3" fmla="*/ 0 w 4958494"/>
              <a:gd name="connsiteY3" fmla="*/ 2512570 h 2527200"/>
              <a:gd name="connsiteX4" fmla="*/ 497434 w 4958494"/>
              <a:gd name="connsiteY4" fmla="*/ 0 h 2527200"/>
              <a:gd name="connsiteX0" fmla="*/ 497434 w 4958494"/>
              <a:gd name="connsiteY0" fmla="*/ 0 h 2527200"/>
              <a:gd name="connsiteX1" fmla="*/ 4958494 w 4958494"/>
              <a:gd name="connsiteY1" fmla="*/ 0 h 2527200"/>
              <a:gd name="connsiteX2" fmla="*/ 4958494 w 4958494"/>
              <a:gd name="connsiteY2" fmla="*/ 2527200 h 2527200"/>
              <a:gd name="connsiteX3" fmla="*/ 0 w 4958494"/>
              <a:gd name="connsiteY3" fmla="*/ 2512570 h 2527200"/>
              <a:gd name="connsiteX4" fmla="*/ 497434 w 4958494"/>
              <a:gd name="connsiteY4" fmla="*/ 0 h 2527200"/>
              <a:gd name="connsiteX0" fmla="*/ 497434 w 4958494"/>
              <a:gd name="connsiteY0" fmla="*/ 0 h 2527200"/>
              <a:gd name="connsiteX1" fmla="*/ 4958494 w 4958494"/>
              <a:gd name="connsiteY1" fmla="*/ 0 h 2527200"/>
              <a:gd name="connsiteX2" fmla="*/ 4958494 w 4958494"/>
              <a:gd name="connsiteY2" fmla="*/ 2527200 h 2527200"/>
              <a:gd name="connsiteX3" fmla="*/ 0 w 4958494"/>
              <a:gd name="connsiteY3" fmla="*/ 2512570 h 2527200"/>
              <a:gd name="connsiteX4" fmla="*/ 497434 w 4958494"/>
              <a:gd name="connsiteY4" fmla="*/ 0 h 2527200"/>
              <a:gd name="connsiteX0" fmla="*/ 504749 w 4965809"/>
              <a:gd name="connsiteY0" fmla="*/ 0 h 2527200"/>
              <a:gd name="connsiteX1" fmla="*/ 4965809 w 4965809"/>
              <a:gd name="connsiteY1" fmla="*/ 0 h 2527200"/>
              <a:gd name="connsiteX2" fmla="*/ 4965809 w 4965809"/>
              <a:gd name="connsiteY2" fmla="*/ 2527200 h 2527200"/>
              <a:gd name="connsiteX3" fmla="*/ 0 w 4965809"/>
              <a:gd name="connsiteY3" fmla="*/ 2527200 h 2527200"/>
              <a:gd name="connsiteX4" fmla="*/ 504749 w 4965809"/>
              <a:gd name="connsiteY4" fmla="*/ 0 h 2527200"/>
              <a:gd name="connsiteX0" fmla="*/ 473487 w 4965809"/>
              <a:gd name="connsiteY0" fmla="*/ 0 h 2527200"/>
              <a:gd name="connsiteX1" fmla="*/ 4965809 w 4965809"/>
              <a:gd name="connsiteY1" fmla="*/ 0 h 2527200"/>
              <a:gd name="connsiteX2" fmla="*/ 4965809 w 4965809"/>
              <a:gd name="connsiteY2" fmla="*/ 2527200 h 2527200"/>
              <a:gd name="connsiteX3" fmla="*/ 0 w 4965809"/>
              <a:gd name="connsiteY3" fmla="*/ 2527200 h 2527200"/>
              <a:gd name="connsiteX4" fmla="*/ 473487 w 4965809"/>
              <a:gd name="connsiteY4" fmla="*/ 0 h 2527200"/>
              <a:gd name="connsiteX0" fmla="*/ 473487 w 4965809"/>
              <a:gd name="connsiteY0" fmla="*/ 0 h 2649964"/>
              <a:gd name="connsiteX1" fmla="*/ 4965809 w 4965809"/>
              <a:gd name="connsiteY1" fmla="*/ 0 h 2649964"/>
              <a:gd name="connsiteX2" fmla="*/ 4965809 w 4965809"/>
              <a:gd name="connsiteY2" fmla="*/ 2527200 h 2649964"/>
              <a:gd name="connsiteX3" fmla="*/ 0 w 4965809"/>
              <a:gd name="connsiteY3" fmla="*/ 2649964 h 2649964"/>
              <a:gd name="connsiteX4" fmla="*/ 473487 w 4965809"/>
              <a:gd name="connsiteY4" fmla="*/ 0 h 2649964"/>
              <a:gd name="connsiteX0" fmla="*/ 473487 w 4965809"/>
              <a:gd name="connsiteY0" fmla="*/ 0 h 2667504"/>
              <a:gd name="connsiteX1" fmla="*/ 4965809 w 4965809"/>
              <a:gd name="connsiteY1" fmla="*/ 0 h 2667504"/>
              <a:gd name="connsiteX2" fmla="*/ 4950178 w 4965809"/>
              <a:gd name="connsiteY2" fmla="*/ 2667504 h 2667504"/>
              <a:gd name="connsiteX3" fmla="*/ 0 w 4965809"/>
              <a:gd name="connsiteY3" fmla="*/ 2649964 h 2667504"/>
              <a:gd name="connsiteX4" fmla="*/ 473487 w 4965809"/>
              <a:gd name="connsiteY4" fmla="*/ 0 h 2667504"/>
              <a:gd name="connsiteX0" fmla="*/ 473487 w 4965809"/>
              <a:gd name="connsiteY0" fmla="*/ 0 h 2658734"/>
              <a:gd name="connsiteX1" fmla="*/ 4965809 w 4965809"/>
              <a:gd name="connsiteY1" fmla="*/ 0 h 2658734"/>
              <a:gd name="connsiteX2" fmla="*/ 4950178 w 4965809"/>
              <a:gd name="connsiteY2" fmla="*/ 2658734 h 2658734"/>
              <a:gd name="connsiteX3" fmla="*/ 0 w 4965809"/>
              <a:gd name="connsiteY3" fmla="*/ 2649964 h 2658734"/>
              <a:gd name="connsiteX4" fmla="*/ 473487 w 4965809"/>
              <a:gd name="connsiteY4" fmla="*/ 0 h 2658734"/>
              <a:gd name="connsiteX0" fmla="*/ 481303 w 4973625"/>
              <a:gd name="connsiteY0" fmla="*/ 0 h 2667501"/>
              <a:gd name="connsiteX1" fmla="*/ 4973625 w 4973625"/>
              <a:gd name="connsiteY1" fmla="*/ 0 h 2667501"/>
              <a:gd name="connsiteX2" fmla="*/ 4957994 w 4973625"/>
              <a:gd name="connsiteY2" fmla="*/ 2658734 h 2667501"/>
              <a:gd name="connsiteX3" fmla="*/ 0 w 4973625"/>
              <a:gd name="connsiteY3" fmla="*/ 2667501 h 2667501"/>
              <a:gd name="connsiteX4" fmla="*/ 481303 w 4973625"/>
              <a:gd name="connsiteY4" fmla="*/ 0 h 2667501"/>
              <a:gd name="connsiteX0" fmla="*/ 496934 w 4973625"/>
              <a:gd name="connsiteY0" fmla="*/ 0 h 2676269"/>
              <a:gd name="connsiteX1" fmla="*/ 4973625 w 4973625"/>
              <a:gd name="connsiteY1" fmla="*/ 8768 h 2676269"/>
              <a:gd name="connsiteX2" fmla="*/ 4957994 w 4973625"/>
              <a:gd name="connsiteY2" fmla="*/ 2667502 h 2676269"/>
              <a:gd name="connsiteX3" fmla="*/ 0 w 4973625"/>
              <a:gd name="connsiteY3" fmla="*/ 2676269 h 2676269"/>
              <a:gd name="connsiteX4" fmla="*/ 496934 w 4973625"/>
              <a:gd name="connsiteY4" fmla="*/ 0 h 2676269"/>
              <a:gd name="connsiteX0" fmla="*/ 496934 w 4965809"/>
              <a:gd name="connsiteY0" fmla="*/ 0 h 2676269"/>
              <a:gd name="connsiteX1" fmla="*/ 4965809 w 4965809"/>
              <a:gd name="connsiteY1" fmla="*/ 0 h 2676269"/>
              <a:gd name="connsiteX2" fmla="*/ 4957994 w 4965809"/>
              <a:gd name="connsiteY2" fmla="*/ 2667502 h 2676269"/>
              <a:gd name="connsiteX3" fmla="*/ 0 w 4965809"/>
              <a:gd name="connsiteY3" fmla="*/ 2676269 h 2676269"/>
              <a:gd name="connsiteX4" fmla="*/ 496934 w 4965809"/>
              <a:gd name="connsiteY4" fmla="*/ 0 h 2676269"/>
              <a:gd name="connsiteX0" fmla="*/ 496934 w 4965809"/>
              <a:gd name="connsiteY0" fmla="*/ 0 h 2676270"/>
              <a:gd name="connsiteX1" fmla="*/ 4965809 w 4965809"/>
              <a:gd name="connsiteY1" fmla="*/ 0 h 2676270"/>
              <a:gd name="connsiteX2" fmla="*/ 4957994 w 4965809"/>
              <a:gd name="connsiteY2" fmla="*/ 2676270 h 2676270"/>
              <a:gd name="connsiteX3" fmla="*/ 0 w 4965809"/>
              <a:gd name="connsiteY3" fmla="*/ 2676269 h 2676270"/>
              <a:gd name="connsiteX4" fmla="*/ 496934 w 4965809"/>
              <a:gd name="connsiteY4" fmla="*/ 0 h 2676270"/>
              <a:gd name="connsiteX0" fmla="*/ 490171 w 4965809"/>
              <a:gd name="connsiteY0" fmla="*/ 22799 h 2676270"/>
              <a:gd name="connsiteX1" fmla="*/ 4965809 w 4965809"/>
              <a:gd name="connsiteY1" fmla="*/ 0 h 2676270"/>
              <a:gd name="connsiteX2" fmla="*/ 4957994 w 4965809"/>
              <a:gd name="connsiteY2" fmla="*/ 2676270 h 2676270"/>
              <a:gd name="connsiteX3" fmla="*/ 0 w 4965809"/>
              <a:gd name="connsiteY3" fmla="*/ 2676269 h 2676270"/>
              <a:gd name="connsiteX4" fmla="*/ 490171 w 4965809"/>
              <a:gd name="connsiteY4" fmla="*/ 22799 h 2676270"/>
              <a:gd name="connsiteX0" fmla="*/ 469883 w 4965809"/>
              <a:gd name="connsiteY0" fmla="*/ 22799 h 2676270"/>
              <a:gd name="connsiteX1" fmla="*/ 4965809 w 4965809"/>
              <a:gd name="connsiteY1" fmla="*/ 0 h 2676270"/>
              <a:gd name="connsiteX2" fmla="*/ 4957994 w 4965809"/>
              <a:gd name="connsiteY2" fmla="*/ 2676270 h 2676270"/>
              <a:gd name="connsiteX3" fmla="*/ 0 w 4965809"/>
              <a:gd name="connsiteY3" fmla="*/ 2676269 h 2676270"/>
              <a:gd name="connsiteX4" fmla="*/ 469883 w 4965809"/>
              <a:gd name="connsiteY4" fmla="*/ 22799 h 2676270"/>
              <a:gd name="connsiteX0" fmla="*/ 469883 w 4959044"/>
              <a:gd name="connsiteY0" fmla="*/ 0 h 2653471"/>
              <a:gd name="connsiteX1" fmla="*/ 4952283 w 4959044"/>
              <a:gd name="connsiteY1" fmla="*/ 0 h 2653471"/>
              <a:gd name="connsiteX2" fmla="*/ 4957994 w 4959044"/>
              <a:gd name="connsiteY2" fmla="*/ 2653471 h 2653471"/>
              <a:gd name="connsiteX3" fmla="*/ 0 w 4959044"/>
              <a:gd name="connsiteY3" fmla="*/ 2653470 h 2653471"/>
              <a:gd name="connsiteX4" fmla="*/ 469883 w 4959044"/>
              <a:gd name="connsiteY4" fmla="*/ 0 h 2653471"/>
              <a:gd name="connsiteX0" fmla="*/ 469883 w 4972572"/>
              <a:gd name="connsiteY0" fmla="*/ 7599 h 2661070"/>
              <a:gd name="connsiteX1" fmla="*/ 4972572 w 4972572"/>
              <a:gd name="connsiteY1" fmla="*/ 0 h 2661070"/>
              <a:gd name="connsiteX2" fmla="*/ 4957994 w 4972572"/>
              <a:gd name="connsiteY2" fmla="*/ 2661070 h 2661070"/>
              <a:gd name="connsiteX3" fmla="*/ 0 w 4972572"/>
              <a:gd name="connsiteY3" fmla="*/ 2661069 h 2661070"/>
              <a:gd name="connsiteX4" fmla="*/ 469883 w 4972572"/>
              <a:gd name="connsiteY4" fmla="*/ 7599 h 2661070"/>
              <a:gd name="connsiteX0" fmla="*/ 469883 w 4959630"/>
              <a:gd name="connsiteY0" fmla="*/ 0 h 2653471"/>
              <a:gd name="connsiteX1" fmla="*/ 4959047 w 4959630"/>
              <a:gd name="connsiteY1" fmla="*/ 7601 h 2653471"/>
              <a:gd name="connsiteX2" fmla="*/ 4957994 w 4959630"/>
              <a:gd name="connsiteY2" fmla="*/ 2653471 h 2653471"/>
              <a:gd name="connsiteX3" fmla="*/ 0 w 4959630"/>
              <a:gd name="connsiteY3" fmla="*/ 2653470 h 2653471"/>
              <a:gd name="connsiteX4" fmla="*/ 469883 w 4959630"/>
              <a:gd name="connsiteY4" fmla="*/ 0 h 2653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9630" h="2653471">
                <a:moveTo>
                  <a:pt x="469883" y="0"/>
                </a:moveTo>
                <a:lnTo>
                  <a:pt x="4959047" y="7601"/>
                </a:lnTo>
                <a:cubicBezTo>
                  <a:pt x="4953837" y="896769"/>
                  <a:pt x="4963204" y="1764303"/>
                  <a:pt x="4957994" y="2653471"/>
                </a:cubicBezTo>
                <a:lnTo>
                  <a:pt x="0" y="2653470"/>
                </a:lnTo>
                <a:lnTo>
                  <a:pt x="469883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16" name="Platshållare för bild 7">
            <a:extLst>
              <a:ext uri="{FF2B5EF4-FFF2-40B4-BE49-F238E27FC236}">
                <a16:creationId xmlns:a16="http://schemas.microsoft.com/office/drawing/2014/main" id="{B56819B3-5642-3544-81C9-3725283DE1C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" y="-25526"/>
            <a:ext cx="5039217" cy="4901532"/>
          </a:xfrm>
          <a:custGeom>
            <a:avLst/>
            <a:gdLst>
              <a:gd name="connsiteX0" fmla="*/ 0 w 4118677"/>
              <a:gd name="connsiteY0" fmla="*/ 0 h 4901532"/>
              <a:gd name="connsiteX1" fmla="*/ 4118677 w 4118677"/>
              <a:gd name="connsiteY1" fmla="*/ 0 h 4901532"/>
              <a:gd name="connsiteX2" fmla="*/ 4118677 w 4118677"/>
              <a:gd name="connsiteY2" fmla="*/ 4901532 h 4901532"/>
              <a:gd name="connsiteX3" fmla="*/ 0 w 4118677"/>
              <a:gd name="connsiteY3" fmla="*/ 4901532 h 4901532"/>
              <a:gd name="connsiteX4" fmla="*/ 0 w 4118677"/>
              <a:gd name="connsiteY4" fmla="*/ 0 h 4901532"/>
              <a:gd name="connsiteX0" fmla="*/ 0 w 5077039"/>
              <a:gd name="connsiteY0" fmla="*/ 0 h 4901532"/>
              <a:gd name="connsiteX1" fmla="*/ 5077039 w 5077039"/>
              <a:gd name="connsiteY1" fmla="*/ 8792 h 4901532"/>
              <a:gd name="connsiteX2" fmla="*/ 4118677 w 5077039"/>
              <a:gd name="connsiteY2" fmla="*/ 4901532 h 4901532"/>
              <a:gd name="connsiteX3" fmla="*/ 0 w 5077039"/>
              <a:gd name="connsiteY3" fmla="*/ 4901532 h 4901532"/>
              <a:gd name="connsiteX4" fmla="*/ 0 w 5077039"/>
              <a:gd name="connsiteY4" fmla="*/ 0 h 4901532"/>
              <a:gd name="connsiteX0" fmla="*/ 0 w 5085831"/>
              <a:gd name="connsiteY0" fmla="*/ 0 h 4901532"/>
              <a:gd name="connsiteX1" fmla="*/ 5085831 w 5085831"/>
              <a:gd name="connsiteY1" fmla="*/ 0 h 4901532"/>
              <a:gd name="connsiteX2" fmla="*/ 4118677 w 5085831"/>
              <a:gd name="connsiteY2" fmla="*/ 4901532 h 4901532"/>
              <a:gd name="connsiteX3" fmla="*/ 0 w 5085831"/>
              <a:gd name="connsiteY3" fmla="*/ 4901532 h 4901532"/>
              <a:gd name="connsiteX4" fmla="*/ 0 w 5085831"/>
              <a:gd name="connsiteY4" fmla="*/ 0 h 4901532"/>
              <a:gd name="connsiteX0" fmla="*/ 0 w 5121576"/>
              <a:gd name="connsiteY0" fmla="*/ 0 h 4901532"/>
              <a:gd name="connsiteX1" fmla="*/ 5121576 w 5121576"/>
              <a:gd name="connsiteY1" fmla="*/ 0 h 4901532"/>
              <a:gd name="connsiteX2" fmla="*/ 4118677 w 5121576"/>
              <a:gd name="connsiteY2" fmla="*/ 4901532 h 4901532"/>
              <a:gd name="connsiteX3" fmla="*/ 0 w 5121576"/>
              <a:gd name="connsiteY3" fmla="*/ 4901532 h 4901532"/>
              <a:gd name="connsiteX4" fmla="*/ 0 w 5121576"/>
              <a:gd name="connsiteY4" fmla="*/ 0 h 4901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21576" h="4901532">
                <a:moveTo>
                  <a:pt x="0" y="0"/>
                </a:moveTo>
                <a:lnTo>
                  <a:pt x="5121576" y="0"/>
                </a:lnTo>
                <a:lnTo>
                  <a:pt x="4118677" y="4901532"/>
                </a:lnTo>
                <a:lnTo>
                  <a:pt x="0" y="490153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180000" indent="-180000" algn="ctr">
              <a:buNone/>
              <a:defRPr lang="sv-SE" sz="1600" noProof="0" dirty="0" smtClean="0"/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8" name="Platshållare för bild 2"/>
          <p:cNvSpPr>
            <a:spLocks noGrp="1"/>
          </p:cNvSpPr>
          <p:nvPr>
            <p:ph type="pic" idx="13" hasCustomPrompt="1"/>
          </p:nvPr>
        </p:nvSpPr>
        <p:spPr>
          <a:xfrm>
            <a:off x="4667012" y="-39558"/>
            <a:ext cx="4485250" cy="2452327"/>
          </a:xfrm>
          <a:custGeom>
            <a:avLst/>
            <a:gdLst>
              <a:gd name="connsiteX0" fmla="*/ 0 w 4461060"/>
              <a:gd name="connsiteY0" fmla="*/ 0 h 2527200"/>
              <a:gd name="connsiteX1" fmla="*/ 4461060 w 4461060"/>
              <a:gd name="connsiteY1" fmla="*/ 0 h 2527200"/>
              <a:gd name="connsiteX2" fmla="*/ 4461060 w 4461060"/>
              <a:gd name="connsiteY2" fmla="*/ 2527200 h 2527200"/>
              <a:gd name="connsiteX3" fmla="*/ 0 w 4461060"/>
              <a:gd name="connsiteY3" fmla="*/ 2527200 h 2527200"/>
              <a:gd name="connsiteX4" fmla="*/ 0 w 4461060"/>
              <a:gd name="connsiteY4" fmla="*/ 0 h 2527200"/>
              <a:gd name="connsiteX0" fmla="*/ 475488 w 4461060"/>
              <a:gd name="connsiteY0" fmla="*/ 0 h 2534515"/>
              <a:gd name="connsiteX1" fmla="*/ 4461060 w 4461060"/>
              <a:gd name="connsiteY1" fmla="*/ 7315 h 2534515"/>
              <a:gd name="connsiteX2" fmla="*/ 4461060 w 4461060"/>
              <a:gd name="connsiteY2" fmla="*/ 2534515 h 2534515"/>
              <a:gd name="connsiteX3" fmla="*/ 0 w 4461060"/>
              <a:gd name="connsiteY3" fmla="*/ 2534515 h 2534515"/>
              <a:gd name="connsiteX4" fmla="*/ 475488 w 4461060"/>
              <a:gd name="connsiteY4" fmla="*/ 0 h 2534515"/>
              <a:gd name="connsiteX0" fmla="*/ 495808 w 4481380"/>
              <a:gd name="connsiteY0" fmla="*/ 0 h 2541544"/>
              <a:gd name="connsiteX1" fmla="*/ 4481380 w 4481380"/>
              <a:gd name="connsiteY1" fmla="*/ 7315 h 2541544"/>
              <a:gd name="connsiteX2" fmla="*/ 4481380 w 4481380"/>
              <a:gd name="connsiteY2" fmla="*/ 2534515 h 2541544"/>
              <a:gd name="connsiteX3" fmla="*/ 0 w 4481380"/>
              <a:gd name="connsiteY3" fmla="*/ 2541544 h 2541544"/>
              <a:gd name="connsiteX4" fmla="*/ 495808 w 4481380"/>
              <a:gd name="connsiteY4" fmla="*/ 0 h 2541544"/>
              <a:gd name="connsiteX0" fmla="*/ 475488 w 4461060"/>
              <a:gd name="connsiteY0" fmla="*/ 0 h 2534516"/>
              <a:gd name="connsiteX1" fmla="*/ 4461060 w 4461060"/>
              <a:gd name="connsiteY1" fmla="*/ 7315 h 2534516"/>
              <a:gd name="connsiteX2" fmla="*/ 4461060 w 4461060"/>
              <a:gd name="connsiteY2" fmla="*/ 2534515 h 2534516"/>
              <a:gd name="connsiteX3" fmla="*/ 0 w 4461060"/>
              <a:gd name="connsiteY3" fmla="*/ 2534516 h 2534516"/>
              <a:gd name="connsiteX4" fmla="*/ 475488 w 4461060"/>
              <a:gd name="connsiteY4" fmla="*/ 0 h 2534516"/>
              <a:gd name="connsiteX0" fmla="*/ 475488 w 4461060"/>
              <a:gd name="connsiteY0" fmla="*/ 14412 h 2548928"/>
              <a:gd name="connsiteX1" fmla="*/ 4461060 w 4461060"/>
              <a:gd name="connsiteY1" fmla="*/ 0 h 2548928"/>
              <a:gd name="connsiteX2" fmla="*/ 4461060 w 4461060"/>
              <a:gd name="connsiteY2" fmla="*/ 2548927 h 2548928"/>
              <a:gd name="connsiteX3" fmla="*/ 0 w 4461060"/>
              <a:gd name="connsiteY3" fmla="*/ 2548928 h 2548928"/>
              <a:gd name="connsiteX4" fmla="*/ 475488 w 4461060"/>
              <a:gd name="connsiteY4" fmla="*/ 14412 h 2548928"/>
              <a:gd name="connsiteX0" fmla="*/ 475488 w 4465293"/>
              <a:gd name="connsiteY0" fmla="*/ 0 h 2534516"/>
              <a:gd name="connsiteX1" fmla="*/ 4465293 w 4465293"/>
              <a:gd name="connsiteY1" fmla="*/ 3158 h 2534516"/>
              <a:gd name="connsiteX2" fmla="*/ 4461060 w 4465293"/>
              <a:gd name="connsiteY2" fmla="*/ 2534515 h 2534516"/>
              <a:gd name="connsiteX3" fmla="*/ 0 w 4465293"/>
              <a:gd name="connsiteY3" fmla="*/ 2534516 h 2534516"/>
              <a:gd name="connsiteX4" fmla="*/ 475488 w 4465293"/>
              <a:gd name="connsiteY4" fmla="*/ 0 h 2534516"/>
              <a:gd name="connsiteX0" fmla="*/ 475488 w 4465293"/>
              <a:gd name="connsiteY0" fmla="*/ 10019 h 2544535"/>
              <a:gd name="connsiteX1" fmla="*/ 4465293 w 4465293"/>
              <a:gd name="connsiteY1" fmla="*/ 0 h 2544535"/>
              <a:gd name="connsiteX2" fmla="*/ 4461060 w 4465293"/>
              <a:gd name="connsiteY2" fmla="*/ 2544534 h 2544535"/>
              <a:gd name="connsiteX3" fmla="*/ 0 w 4465293"/>
              <a:gd name="connsiteY3" fmla="*/ 2544535 h 2544535"/>
              <a:gd name="connsiteX4" fmla="*/ 475488 w 4465293"/>
              <a:gd name="connsiteY4" fmla="*/ 10019 h 2544535"/>
              <a:gd name="connsiteX0" fmla="*/ 479722 w 4465293"/>
              <a:gd name="connsiteY0" fmla="*/ 1234 h 2544535"/>
              <a:gd name="connsiteX1" fmla="*/ 4465293 w 4465293"/>
              <a:gd name="connsiteY1" fmla="*/ 0 h 2544535"/>
              <a:gd name="connsiteX2" fmla="*/ 4461060 w 4465293"/>
              <a:gd name="connsiteY2" fmla="*/ 2544534 h 2544535"/>
              <a:gd name="connsiteX3" fmla="*/ 0 w 4465293"/>
              <a:gd name="connsiteY3" fmla="*/ 2544535 h 2544535"/>
              <a:gd name="connsiteX4" fmla="*/ 479722 w 4465293"/>
              <a:gd name="connsiteY4" fmla="*/ 1234 h 2544535"/>
              <a:gd name="connsiteX0" fmla="*/ 492422 w 4477993"/>
              <a:gd name="connsiteY0" fmla="*/ 1234 h 2544535"/>
              <a:gd name="connsiteX1" fmla="*/ 4477993 w 4477993"/>
              <a:gd name="connsiteY1" fmla="*/ 0 h 2544535"/>
              <a:gd name="connsiteX2" fmla="*/ 4473760 w 4477993"/>
              <a:gd name="connsiteY2" fmla="*/ 2544534 h 2544535"/>
              <a:gd name="connsiteX3" fmla="*/ 0 w 4477993"/>
              <a:gd name="connsiteY3" fmla="*/ 2544535 h 2544535"/>
              <a:gd name="connsiteX4" fmla="*/ 492422 w 4477993"/>
              <a:gd name="connsiteY4" fmla="*/ 1234 h 2544535"/>
              <a:gd name="connsiteX0" fmla="*/ 475489 w 4477993"/>
              <a:gd name="connsiteY0" fmla="*/ 1234 h 2544535"/>
              <a:gd name="connsiteX1" fmla="*/ 4477993 w 4477993"/>
              <a:gd name="connsiteY1" fmla="*/ 0 h 2544535"/>
              <a:gd name="connsiteX2" fmla="*/ 4473760 w 4477993"/>
              <a:gd name="connsiteY2" fmla="*/ 2544534 h 2544535"/>
              <a:gd name="connsiteX3" fmla="*/ 0 w 4477993"/>
              <a:gd name="connsiteY3" fmla="*/ 2544535 h 2544535"/>
              <a:gd name="connsiteX4" fmla="*/ 475489 w 4477993"/>
              <a:gd name="connsiteY4" fmla="*/ 1234 h 2544535"/>
              <a:gd name="connsiteX0" fmla="*/ 482746 w 4485250"/>
              <a:gd name="connsiteY0" fmla="*/ 1234 h 2544535"/>
              <a:gd name="connsiteX1" fmla="*/ 4485250 w 4485250"/>
              <a:gd name="connsiteY1" fmla="*/ 0 h 2544535"/>
              <a:gd name="connsiteX2" fmla="*/ 4481017 w 4485250"/>
              <a:gd name="connsiteY2" fmla="*/ 2544534 h 2544535"/>
              <a:gd name="connsiteX3" fmla="*/ 0 w 4485250"/>
              <a:gd name="connsiteY3" fmla="*/ 2544535 h 2544535"/>
              <a:gd name="connsiteX4" fmla="*/ 482746 w 4485250"/>
              <a:gd name="connsiteY4" fmla="*/ 1234 h 254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5250" h="2544535">
                <a:moveTo>
                  <a:pt x="482746" y="1234"/>
                </a:moveTo>
                <a:lnTo>
                  <a:pt x="4485250" y="0"/>
                </a:lnTo>
                <a:lnTo>
                  <a:pt x="4481017" y="2544534"/>
                </a:lnTo>
                <a:lnTo>
                  <a:pt x="0" y="2544535"/>
                </a:lnTo>
                <a:lnTo>
                  <a:pt x="482746" y="123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175415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 2"/>
          <p:cNvSpPr>
            <a:spLocks noGrp="1"/>
          </p:cNvSpPr>
          <p:nvPr>
            <p:ph type="pic" idx="14" hasCustomPrompt="1"/>
          </p:nvPr>
        </p:nvSpPr>
        <p:spPr>
          <a:xfrm>
            <a:off x="0" y="2404495"/>
            <a:ext cx="2952000" cy="24715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20" name="Platshållare för bild 2"/>
          <p:cNvSpPr>
            <a:spLocks noGrp="1"/>
          </p:cNvSpPr>
          <p:nvPr>
            <p:ph type="pic" idx="22" hasCustomPrompt="1"/>
          </p:nvPr>
        </p:nvSpPr>
        <p:spPr>
          <a:xfrm>
            <a:off x="6182970" y="2404495"/>
            <a:ext cx="2952000" cy="24715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21" name="Platshållare för bild 2"/>
          <p:cNvSpPr>
            <a:spLocks noGrp="1"/>
          </p:cNvSpPr>
          <p:nvPr>
            <p:ph type="pic" idx="23" hasCustomPrompt="1"/>
          </p:nvPr>
        </p:nvSpPr>
        <p:spPr>
          <a:xfrm>
            <a:off x="3078000" y="2404495"/>
            <a:ext cx="2988000" cy="24715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11" name="Platshållare för bild 2"/>
          <p:cNvSpPr>
            <a:spLocks noGrp="1"/>
          </p:cNvSpPr>
          <p:nvPr>
            <p:ph type="pic" idx="13" hasCustomPrompt="1"/>
          </p:nvPr>
        </p:nvSpPr>
        <p:spPr>
          <a:xfrm>
            <a:off x="0" y="-25526"/>
            <a:ext cx="9144000" cy="23235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202070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 2"/>
          <p:cNvSpPr>
            <a:spLocks noGrp="1"/>
          </p:cNvSpPr>
          <p:nvPr>
            <p:ph type="pic" idx="14" hasCustomPrompt="1"/>
          </p:nvPr>
        </p:nvSpPr>
        <p:spPr>
          <a:xfrm>
            <a:off x="0" y="2042169"/>
            <a:ext cx="2988000" cy="28338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20" name="Platshållare för bild 2"/>
          <p:cNvSpPr>
            <a:spLocks noGrp="1"/>
          </p:cNvSpPr>
          <p:nvPr>
            <p:ph type="pic" idx="22" hasCustomPrompt="1"/>
          </p:nvPr>
        </p:nvSpPr>
        <p:spPr>
          <a:xfrm>
            <a:off x="6156000" y="2042169"/>
            <a:ext cx="2988000" cy="28338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21" name="Platshållare för bild 2"/>
          <p:cNvSpPr>
            <a:spLocks noGrp="1"/>
          </p:cNvSpPr>
          <p:nvPr>
            <p:ph type="pic" idx="23" hasCustomPrompt="1"/>
          </p:nvPr>
        </p:nvSpPr>
        <p:spPr>
          <a:xfrm>
            <a:off x="3078000" y="2042169"/>
            <a:ext cx="2988000" cy="28338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15" name="Rubrik 2">
            <a:extLst>
              <a:ext uri="{FF2B5EF4-FFF2-40B4-BE49-F238E27FC236}">
                <a16:creationId xmlns:a16="http://schemas.microsoft.com/office/drawing/2014/main" id="{C49C3724-8070-F842-B31B-36A4963D15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560" y="561307"/>
            <a:ext cx="7920880" cy="612308"/>
          </a:xfrm>
        </p:spPr>
        <p:txBody>
          <a:bodyPr/>
          <a:lstStyle>
            <a:lvl1pPr algn="ctr">
              <a:defRPr/>
            </a:lvl1pPr>
          </a:lstStyle>
          <a:p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title</a:t>
            </a:r>
            <a:endParaRPr lang="sv-SE" dirty="0"/>
          </a:p>
        </p:txBody>
      </p:sp>
      <p:sp>
        <p:nvSpPr>
          <p:cNvPr id="10" name="Platshållare för text 14">
            <a:extLst>
              <a:ext uri="{FF2B5EF4-FFF2-40B4-BE49-F238E27FC236}">
                <a16:creationId xmlns:a16="http://schemas.microsoft.com/office/drawing/2014/main" id="{BE8CCE30-3394-A348-BE98-DAB5C200856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11560" y="1303091"/>
            <a:ext cx="7920880" cy="914400"/>
          </a:xfrm>
        </p:spPr>
        <p:txBody>
          <a:bodyPr>
            <a:noAutofit/>
          </a:bodyPr>
          <a:lstStyle>
            <a:lvl1pPr marL="0" indent="0" algn="ctr">
              <a:buNone/>
              <a:defRPr sz="1800" b="0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sv-SE" dirty="0" err="1"/>
              <a:t>Subtitle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7222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065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B05F932-23FA-7342-91DB-0289499287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" y="3327594"/>
            <a:ext cx="7831350" cy="900340"/>
          </a:xfrm>
        </p:spPr>
        <p:txBody>
          <a:bodyPr anchor="t" anchorCtr="0"/>
          <a:lstStyle>
            <a:lvl1pPr algn="ctr">
              <a:defRPr sz="2000" b="1"/>
            </a:lvl1pPr>
          </a:lstStyle>
          <a:p>
            <a:r>
              <a:rPr lang="sv-SE" dirty="0"/>
              <a:t>VISIT OUR WEBSITE</a:t>
            </a:r>
            <a:br>
              <a:rPr lang="sv-SE" dirty="0"/>
            </a:br>
            <a:r>
              <a:rPr lang="sv-SE" dirty="0" err="1"/>
              <a:t>www.gu.se</a:t>
            </a:r>
            <a:endParaRPr lang="sv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90CF5AE6-AE9F-BCE9-0BE5-E2F72C4614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9199" y="167182"/>
            <a:ext cx="6165602" cy="1856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61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684000" y="504000"/>
            <a:ext cx="7831350" cy="569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to add title</a:t>
            </a:r>
            <a:endParaRPr lang="sv-SE" noProof="0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idx="1"/>
          </p:nvPr>
        </p:nvSpPr>
        <p:spPr>
          <a:xfrm>
            <a:off x="684000" y="1440000"/>
            <a:ext cx="6912336" cy="294256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BE932845-86E2-9C5B-50D0-E9D64F924037}"/>
              </a:ext>
            </a:extLst>
          </p:cNvPr>
          <p:cNvPicPr>
            <a:picLocks/>
          </p:cNvPicPr>
          <p:nvPr userDrawn="1"/>
        </p:nvPicPr>
        <p:blipFill rotWithShape="1">
          <a:blip r:embed="rId22"/>
          <a:srcRect t="13213" b="58048"/>
          <a:stretch/>
        </p:blipFill>
        <p:spPr>
          <a:xfrm>
            <a:off x="0" y="4876006"/>
            <a:ext cx="9144000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286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3" r:id="rId1"/>
    <p:sldLayoutId id="2147484055" r:id="rId2"/>
    <p:sldLayoutId id="2147484056" r:id="rId3"/>
    <p:sldLayoutId id="2147484057" r:id="rId4"/>
    <p:sldLayoutId id="2147484058" r:id="rId5"/>
    <p:sldLayoutId id="2147484059" r:id="rId6"/>
    <p:sldLayoutId id="2147484060" r:id="rId7"/>
    <p:sldLayoutId id="2147484061" r:id="rId8"/>
    <p:sldLayoutId id="2147484062" r:id="rId9"/>
    <p:sldLayoutId id="2147484063" r:id="rId10"/>
    <p:sldLayoutId id="2147484064" r:id="rId11"/>
    <p:sldLayoutId id="2147484065" r:id="rId12"/>
    <p:sldLayoutId id="2147484066" r:id="rId13"/>
    <p:sldLayoutId id="2147484067" r:id="rId14"/>
    <p:sldLayoutId id="2147484068" r:id="rId15"/>
    <p:sldLayoutId id="2147484069" r:id="rId16"/>
    <p:sldLayoutId id="2147484070" r:id="rId17"/>
    <p:sldLayoutId id="2147484071" r:id="rId18"/>
    <p:sldLayoutId id="2147484072" r:id="rId19"/>
    <p:sldLayoutId id="2147484073" r:id="rId20"/>
  </p:sldLayoutIdLst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hf sldNum="0" hdr="0" dt="0"/>
  <p:txStyles>
    <p:titleStyle>
      <a:lvl1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 i="0" kern="1200">
          <a:solidFill>
            <a:schemeClr val="tx1">
              <a:lumMod val="75000"/>
              <a:lumOff val="25000"/>
            </a:schemeClr>
          </a:solidFill>
          <a:latin typeface="Arial Narrow"/>
          <a:ea typeface="ＭＳ Ｐゴシック" pitchFamily="-65" charset="-128"/>
          <a:cs typeface="ＭＳ Ｐゴシック" charset="0"/>
        </a:defRPr>
      </a:lvl1pPr>
      <a:lvl2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2pPr>
      <a:lvl3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3pPr>
      <a:lvl4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4pPr>
      <a:lvl5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9pPr>
    </p:titleStyle>
    <p:bodyStyle>
      <a:lvl1pPr marL="180000" indent="-180000" algn="l" defTabSz="457200" rtl="0" eaLnBrk="1" fontAlgn="base" hangingPunct="1">
        <a:lnSpc>
          <a:spcPct val="110000"/>
        </a:lnSpc>
        <a:spcBef>
          <a:spcPts val="800"/>
        </a:spcBef>
        <a:spcAft>
          <a:spcPct val="0"/>
        </a:spcAft>
        <a:buFont typeface="Arial" charset="0"/>
        <a:buChar char="•"/>
        <a:defRPr lang="sv-SE" sz="1800" kern="1200" dirty="0" smtClean="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ＭＳ Ｐゴシック" pitchFamily="-65" charset="-128"/>
          <a:cs typeface="Arial" panose="020B0604020202020204" pitchFamily="34" charset="0"/>
        </a:defRPr>
      </a:lvl1pPr>
      <a:lvl2pPr marL="501750" indent="-285750" algn="l" defTabSz="457200" rtl="0" eaLnBrk="1" fontAlgn="base" hangingPunct="1">
        <a:lnSpc>
          <a:spcPct val="100000"/>
        </a:lnSpc>
        <a:spcBef>
          <a:spcPts val="200"/>
        </a:spcBef>
        <a:spcAft>
          <a:spcPts val="300"/>
        </a:spcAft>
        <a:buFont typeface="Arial" panose="020B0604020202020204" pitchFamily="34" charset="0"/>
        <a:buChar char="–"/>
        <a:defRPr lang="sv-SE" sz="1600" kern="1200" baseline="0" dirty="0" smtClean="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ＭＳ Ｐゴシック" pitchFamily="-65" charset="-128"/>
          <a:cs typeface="Arial" panose="020B0604020202020204" pitchFamily="34" charset="0"/>
        </a:defRPr>
      </a:lvl2pPr>
      <a:lvl3pPr marL="717750" indent="-285750" algn="l" defTabSz="457200" rtl="0" eaLnBrk="1" fontAlgn="base" hangingPunct="1">
        <a:spcBef>
          <a:spcPts val="0"/>
        </a:spcBef>
        <a:spcAft>
          <a:spcPts val="300"/>
        </a:spcAft>
        <a:buFont typeface="Wingdings" panose="05000000000000000000" pitchFamily="2" charset="2"/>
        <a:buChar char="§"/>
        <a:defRPr lang="sv-SE" sz="1600" kern="1200" dirty="0" smtClean="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3pPr>
      <a:lvl4pPr marL="933750" indent="-285750" algn="l" defTabSz="457200" rtl="0" eaLnBrk="1" fontAlgn="base" hangingPunct="1"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sv-SE" sz="1600" kern="1200" baseline="0" dirty="0" smtClean="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Helvetica" charset="0"/>
          <a:cs typeface="Arial" panose="020B0604020202020204" pitchFamily="34" charset="0"/>
        </a:defRPr>
      </a:lvl4pPr>
      <a:lvl5pPr marL="1149750" indent="-285750" algn="l" defTabSz="457200" rtl="0" eaLnBrk="1" fontAlgn="base" hangingPunct="1">
        <a:spcBef>
          <a:spcPts val="0"/>
        </a:spcBef>
        <a:spcAft>
          <a:spcPct val="0"/>
        </a:spcAft>
        <a:buFont typeface="Arial" panose="020B0604020202020204" pitchFamily="34" charset="0"/>
        <a:buChar char="–"/>
        <a:defRPr lang="sv-SE" sz="1600" kern="1200" dirty="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Helvetica" charset="0"/>
          <a:cs typeface="Arial" panose="020B0604020202020204" pitchFamily="34" charset="0"/>
        </a:defRPr>
      </a:lvl5pPr>
      <a:lvl6pPr marL="1616075" indent="-215900" algn="l" defTabSz="457200" rtl="0" eaLnBrk="1" latinLnBrk="0" hangingPunct="1">
        <a:spcBef>
          <a:spcPts val="0"/>
        </a:spcBef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pos="2880">
          <p15:clr>
            <a:srgbClr val="F26B43"/>
          </p15:clr>
        </p15:guide>
        <p15:guide id="5" orient="horz" pos="2160">
          <p15:clr>
            <a:srgbClr val="F26B43"/>
          </p15:clr>
        </p15:guide>
        <p15:guide id="6" orient="horz" pos="41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71A5DAD-7E64-47D9-BF68-DF7ECE1430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000" y="2290564"/>
            <a:ext cx="7848440" cy="1505322"/>
          </a:xfrm>
        </p:spPr>
        <p:txBody>
          <a:bodyPr/>
          <a:lstStyle/>
          <a:p>
            <a:r>
              <a:rPr lang="en-US" b="1" kern="0" dirty="0">
                <a:effectLst/>
                <a:cs typeface="Times New Roman" panose="02020603050405020304" pitchFamily="18" charset="0"/>
              </a:rPr>
              <a:t>New to spinal cord injuries?</a:t>
            </a:r>
            <a:br>
              <a:rPr lang="en-US" b="1" kern="0" dirty="0">
                <a:effectLst/>
                <a:cs typeface="Times New Roman" panose="02020603050405020304" pitchFamily="18" charset="0"/>
              </a:rPr>
            </a:br>
            <a:r>
              <a:rPr lang="en-US" sz="2800" b="1" kern="0" dirty="0">
                <a:effectLst/>
                <a:cs typeface="Times New Roman" panose="02020603050405020304" pitchFamily="18" charset="0"/>
              </a:rPr>
              <a:t> </a:t>
            </a:r>
            <a:r>
              <a:rPr lang="en-US" sz="3600" b="1" i="1" kern="0" dirty="0">
                <a:effectLst/>
                <a:cs typeface="Times New Roman" panose="02020603050405020304" pitchFamily="18" charset="0"/>
              </a:rPr>
              <a:t>An interactive online course</a:t>
            </a:r>
            <a:endParaRPr lang="sv-SE" sz="2800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9A5C7F9-8E62-41C8-8E6D-4CEC8BAF6B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4227935"/>
            <a:ext cx="7920000" cy="456690"/>
          </a:xfrm>
        </p:spPr>
        <p:txBody>
          <a:bodyPr>
            <a:normAutofit/>
          </a:bodyPr>
          <a:lstStyle/>
          <a:p>
            <a:r>
              <a:rPr lang="sv-SE" cap="none" dirty="0"/>
              <a:t>Emelie Axwalter</a:t>
            </a:r>
            <a:br>
              <a:rPr lang="sv-SE" cap="none" dirty="0"/>
            </a:br>
            <a:r>
              <a:rPr lang="sv-SE" cap="none" dirty="0"/>
              <a:t>hej@ryggmargsskadecentrum.se</a:t>
            </a:r>
          </a:p>
        </p:txBody>
      </p:sp>
    </p:spTree>
    <p:extLst>
      <p:ext uri="{BB962C8B-B14F-4D97-AF65-F5344CB8AC3E}">
        <p14:creationId xmlns:p14="http://schemas.microsoft.com/office/powerpoint/2010/main" val="346068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tshållare för bild 5" descr="En bild som visar klädsel, person, person, fotbeklädnader&#10;&#10;Automatiskt genererad beskrivning">
            <a:extLst>
              <a:ext uri="{FF2B5EF4-FFF2-40B4-BE49-F238E27FC236}">
                <a16:creationId xmlns:a16="http://schemas.microsoft.com/office/drawing/2014/main" id="{5DBBADFB-4984-44C5-A27A-100D3F031FC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/>
          <a:srcRect l="32059" r="32051" b="2"/>
          <a:stretch/>
        </p:blipFill>
        <p:spPr>
          <a:xfrm>
            <a:off x="20" y="10"/>
            <a:ext cx="2991580" cy="4875996"/>
          </a:xfrm>
          <a:noFill/>
        </p:spPr>
      </p:pic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8D266C9F-C6B8-268A-66C2-8ABAAC26FFA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347864" y="1440000"/>
            <a:ext cx="5184000" cy="29425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Care and rehabilitation units and personal care assistant companies expressed a need for education as new staff is being employed continuously.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US" dirty="0"/>
              <a:t>They wanted a course that is</a:t>
            </a:r>
            <a:endParaRPr lang="en-GB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800" dirty="0"/>
              <a:t>accessible 24/7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800" dirty="0"/>
              <a:t>easy to understand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800" dirty="0"/>
              <a:t>providing a holistic approach.</a:t>
            </a:r>
          </a:p>
        </p:txBody>
      </p:sp>
      <p:sp>
        <p:nvSpPr>
          <p:cNvPr id="7" name="Rubrik 6">
            <a:extLst>
              <a:ext uri="{FF2B5EF4-FFF2-40B4-BE49-F238E27FC236}">
                <a16:creationId xmlns:a16="http://schemas.microsoft.com/office/drawing/2014/main" id="{CCF90EED-4C5C-438A-BE3F-A52E5397A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1350" y="504000"/>
            <a:ext cx="5184000" cy="569407"/>
          </a:xfrm>
        </p:spPr>
        <p:txBody>
          <a:bodyPr wrap="square" anchor="t">
            <a:normAutofit/>
          </a:bodyPr>
          <a:lstStyle/>
          <a:p>
            <a:r>
              <a:rPr lang="sv-SE" dirty="0" err="1"/>
              <a:t>Why</a:t>
            </a:r>
            <a:r>
              <a:rPr lang="sv-SE" dirty="0"/>
              <a:t> </a:t>
            </a:r>
            <a:r>
              <a:rPr lang="sv-SE" dirty="0" err="1"/>
              <a:t>did</a:t>
            </a:r>
            <a:r>
              <a:rPr lang="sv-SE" dirty="0"/>
              <a:t> </a:t>
            </a:r>
            <a:r>
              <a:rPr lang="sv-SE" dirty="0" err="1"/>
              <a:t>we</a:t>
            </a:r>
            <a:r>
              <a:rPr lang="sv-SE" dirty="0"/>
              <a:t> make the </a:t>
            </a:r>
            <a:r>
              <a:rPr lang="sv-SE" dirty="0" err="1"/>
              <a:t>course</a:t>
            </a:r>
            <a:r>
              <a:rPr lang="sv-S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64597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latshållare för innehåll 20" descr="En bild som visar text, klädsel, Människoansikte, person&#10;&#10;Automatiskt genererad beskrivning">
            <a:extLst>
              <a:ext uri="{FF2B5EF4-FFF2-40B4-BE49-F238E27FC236}">
                <a16:creationId xmlns:a16="http://schemas.microsoft.com/office/drawing/2014/main" id="{6C72F037-DDF1-4A7C-9182-435F7F4DBB56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 rotWithShape="1">
          <a:blip r:embed="rId3"/>
          <a:srcRect t="3189"/>
          <a:stretch/>
        </p:blipFill>
        <p:spPr>
          <a:xfrm>
            <a:off x="0" y="1"/>
            <a:ext cx="9144000" cy="4905498"/>
          </a:xfrm>
        </p:spPr>
      </p:pic>
      <p:sp>
        <p:nvSpPr>
          <p:cNvPr id="22" name="Rektangel 21">
            <a:extLst>
              <a:ext uri="{FF2B5EF4-FFF2-40B4-BE49-F238E27FC236}">
                <a16:creationId xmlns:a16="http://schemas.microsoft.com/office/drawing/2014/main" id="{5F30716B-DC6C-4603-B7AB-E8C935674A72}"/>
              </a:ext>
            </a:extLst>
          </p:cNvPr>
          <p:cNvSpPr/>
          <p:nvPr/>
        </p:nvSpPr>
        <p:spPr>
          <a:xfrm>
            <a:off x="0" y="0"/>
            <a:ext cx="2843808" cy="699542"/>
          </a:xfrm>
          <a:prstGeom prst="rect">
            <a:avLst/>
          </a:prstGeom>
          <a:solidFill>
            <a:srgbClr val="DDE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ubrik 17">
            <a:extLst>
              <a:ext uri="{FF2B5EF4-FFF2-40B4-BE49-F238E27FC236}">
                <a16:creationId xmlns:a16="http://schemas.microsoft.com/office/drawing/2014/main" id="{2E0FA297-860B-4B6F-85F6-4923B5565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335223"/>
            <a:ext cx="7831350" cy="569407"/>
          </a:xfrm>
        </p:spPr>
        <p:txBody>
          <a:bodyPr/>
          <a:lstStyle/>
          <a:p>
            <a:r>
              <a:rPr lang="sv-SE" dirty="0"/>
              <a:t>Target </a:t>
            </a:r>
            <a:r>
              <a:rPr lang="sv-SE" dirty="0" err="1"/>
              <a:t>groups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6515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CD774211-7DB5-4FF9-A34C-B7C1AA1D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making of the course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48552279-6883-42D5-B3D0-D40B5CB0C33F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 fontScale="70000" lnSpcReduction="20000"/>
          </a:bodyPr>
          <a:lstStyle/>
          <a:p>
            <a:pPr marL="342900" indent="-342900">
              <a:buAutoNum type="arabicPeriod"/>
            </a:pPr>
            <a:r>
              <a:rPr lang="en-GB" dirty="0"/>
              <a:t>Researching existing online education</a:t>
            </a:r>
          </a:p>
          <a:p>
            <a:pPr marL="342900" indent="-342900">
              <a:buAutoNum type="arabicPeriod"/>
            </a:pPr>
            <a:r>
              <a:rPr lang="en-GB" dirty="0"/>
              <a:t>Interviewing focus groups of people living with SCI and personal care assistance companies</a:t>
            </a:r>
          </a:p>
          <a:p>
            <a:pPr marL="342900" indent="-342900">
              <a:buAutoNum type="arabicPeriod"/>
            </a:pPr>
            <a:r>
              <a:rPr lang="en-US" dirty="0"/>
              <a:t>Our experienced SCI physiotherapists and senior physician writes the content</a:t>
            </a:r>
          </a:p>
          <a:p>
            <a:pPr marL="342900" indent="-342900">
              <a:buAutoNum type="arabicPeriod"/>
            </a:pPr>
            <a:r>
              <a:rPr lang="en-US" dirty="0"/>
              <a:t>Our consultant in plain language edits the content</a:t>
            </a:r>
          </a:p>
          <a:p>
            <a:pPr marL="342900" indent="-342900">
              <a:buAutoNum type="arabicPeriod"/>
            </a:pPr>
            <a:r>
              <a:rPr lang="en-US" dirty="0"/>
              <a:t>Experts and plain language consultant makes final adjustments together</a:t>
            </a:r>
          </a:p>
          <a:p>
            <a:pPr marL="342900" indent="-342900">
              <a:buAutoNum type="arabicPeriod"/>
            </a:pPr>
            <a:r>
              <a:rPr lang="en-US" dirty="0"/>
              <a:t>An e-learning agency designs and code the course in collaboration with us</a:t>
            </a:r>
          </a:p>
          <a:p>
            <a:pPr marL="342900" indent="-342900">
              <a:buAutoNum type="arabicPeriod"/>
            </a:pPr>
            <a:r>
              <a:rPr lang="en-US" dirty="0"/>
              <a:t>We do a user experience test before </a:t>
            </a:r>
            <a:r>
              <a:rPr lang="en-GB" dirty="0"/>
              <a:t>finalising</a:t>
            </a:r>
            <a:r>
              <a:rPr lang="en-US" dirty="0"/>
              <a:t> the design</a:t>
            </a:r>
          </a:p>
          <a:p>
            <a:pPr marL="342900" indent="-342900">
              <a:buAutoNum type="arabicPeriod"/>
            </a:pPr>
            <a:r>
              <a:rPr lang="en-US" dirty="0"/>
              <a:t>Publication of the course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en-GB" dirty="0"/>
          </a:p>
          <a:p>
            <a:pPr marL="342900" indent="-342900">
              <a:buAutoNum type="arabicPeriod"/>
            </a:pPr>
            <a:endParaRPr lang="en-GB" dirty="0"/>
          </a:p>
        </p:txBody>
      </p:sp>
      <p:pic>
        <p:nvPicPr>
          <p:cNvPr id="12" name="Platshållare för bild 11" descr="En bild som visar klädsel, person, Människoansikte, vägg&#10;&#10;Automatiskt genererad beskrivning">
            <a:extLst>
              <a:ext uri="{FF2B5EF4-FFF2-40B4-BE49-F238E27FC236}">
                <a16:creationId xmlns:a16="http://schemas.microsoft.com/office/drawing/2014/main" id="{3842A74E-FD0D-4657-8665-9B129FB785F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l="8491" r="8491"/>
          <a:stretch>
            <a:fillRect/>
          </a:stretch>
        </p:blipFill>
        <p:spPr/>
      </p:pic>
      <p:pic>
        <p:nvPicPr>
          <p:cNvPr id="10" name="Platshållare för bild 9" descr="En bild som visar klädsel, person, möbler, inomhus&#10;&#10;Automatiskt genererad beskrivning">
            <a:extLst>
              <a:ext uri="{FF2B5EF4-FFF2-40B4-BE49-F238E27FC236}">
                <a16:creationId xmlns:a16="http://schemas.microsoft.com/office/drawing/2014/main" id="{1EE73A76-D995-4250-AEA8-6B0D6EE83DE4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/>
          <a:srcRect t="8251" b="82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04814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28B7DC13-E625-4583-96E7-33BC2EEED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Participation this far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A9EB352F-AB84-47D1-9B17-50628CBBD3E0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About 530 participants, most come from care and rehabilitation units.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It’s being used in </a:t>
            </a:r>
            <a:r>
              <a:rPr lang="en-US" dirty="0"/>
              <a:t>the Swedish Association for Survivors of Accident and Injury’s peer coaching program.</a:t>
            </a:r>
            <a:endParaRPr lang="en-GB" dirty="0"/>
          </a:p>
        </p:txBody>
      </p:sp>
      <p:pic>
        <p:nvPicPr>
          <p:cNvPr id="13" name="Platshållare för bild 12" descr="En bild som visar text, person, klädsel, skärmbild&#10;&#10;Automatiskt genererad beskrivning">
            <a:extLst>
              <a:ext uri="{FF2B5EF4-FFF2-40B4-BE49-F238E27FC236}">
                <a16:creationId xmlns:a16="http://schemas.microsoft.com/office/drawing/2014/main" id="{73DEC456-03DA-4FCC-9A23-6763C048E9A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l="1904" r="190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8712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tshållare för bild 7" descr="En bild som visar skärmbild, design, illustration&#10;&#10;Automatiskt genererad beskrivning">
            <a:extLst>
              <a:ext uri="{FF2B5EF4-FFF2-40B4-BE49-F238E27FC236}">
                <a16:creationId xmlns:a16="http://schemas.microsoft.com/office/drawing/2014/main" id="{4FD04DCE-5D5C-4D20-888B-514B9A0864C2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3"/>
          <a:srcRect l="18250" r="18250"/>
          <a:stretch/>
        </p:blipFill>
        <p:spPr>
          <a:noFill/>
        </p:spPr>
      </p:pic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8F34C874-59B1-4CC5-AB9F-DBAFBDD80886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 err="1"/>
              <a:t>Update</a:t>
            </a:r>
            <a:r>
              <a:rPr lang="sv-SE" dirty="0"/>
              <a:t> </a:t>
            </a:r>
            <a:r>
              <a:rPr lang="sv-SE" dirty="0" err="1"/>
              <a:t>first</a:t>
            </a:r>
            <a:r>
              <a:rPr lang="sv-SE" dirty="0"/>
              <a:t>, </a:t>
            </a:r>
            <a:r>
              <a:rPr lang="sv-SE" dirty="0" err="1"/>
              <a:t>then</a:t>
            </a:r>
            <a:endParaRPr lang="sv-SE" dirty="0"/>
          </a:p>
          <a:p>
            <a:pPr marL="342900" indent="-342900">
              <a:buFont typeface="+mj-lt"/>
              <a:buAutoNum type="arabicPeriod"/>
            </a:pPr>
            <a:r>
              <a:rPr lang="sv-SE" dirty="0"/>
              <a:t>SCORM </a:t>
            </a:r>
            <a:r>
              <a:rPr lang="sv-SE" dirty="0" err="1"/>
              <a:t>package</a:t>
            </a:r>
            <a:r>
              <a:rPr lang="sv-SE" dirty="0"/>
              <a:t> (</a:t>
            </a:r>
            <a:r>
              <a:rPr lang="sv-SE" dirty="0" err="1"/>
              <a:t>file</a:t>
            </a:r>
            <a:r>
              <a:rPr lang="sv-SE" dirty="0"/>
              <a:t> format)</a:t>
            </a:r>
          </a:p>
          <a:p>
            <a:pPr marL="342900" indent="-342900">
              <a:buFont typeface="+mj-lt"/>
              <a:buAutoNum type="arabicPeriod"/>
            </a:pPr>
            <a:r>
              <a:rPr lang="sv-SE" dirty="0" err="1"/>
              <a:t>Translation</a:t>
            </a:r>
            <a:endParaRPr lang="sv-SE" dirty="0"/>
          </a:p>
          <a:p>
            <a:pPr marL="342900" indent="-342900">
              <a:buFont typeface="+mj-lt"/>
              <a:buAutoNum type="arabicPeriod"/>
            </a:pPr>
            <a:endParaRPr lang="sv-SE" dirty="0"/>
          </a:p>
          <a:p>
            <a:pPr marL="342900" indent="-342900">
              <a:buFont typeface="+mj-lt"/>
              <a:buAutoNum type="arabicPeriod"/>
            </a:pPr>
            <a:endParaRPr lang="sv-SE" dirty="0"/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2B919458-4945-439C-A48D-2D7071A61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t">
            <a:normAutofit fontScale="90000"/>
          </a:bodyPr>
          <a:lstStyle/>
          <a:p>
            <a:r>
              <a:rPr lang="sv-SE" dirty="0" err="1"/>
              <a:t>Free</a:t>
            </a:r>
            <a:r>
              <a:rPr lang="sv-SE" dirty="0"/>
              <a:t> access for </a:t>
            </a:r>
            <a:r>
              <a:rPr lang="sv-SE" dirty="0" err="1"/>
              <a:t>consumer</a:t>
            </a:r>
            <a:r>
              <a:rPr lang="sv-SE" dirty="0"/>
              <a:t> organisations </a:t>
            </a:r>
            <a:r>
              <a:rPr lang="sv-SE" dirty="0" err="1"/>
              <a:t>soon</a:t>
            </a:r>
            <a:r>
              <a:rPr lang="sv-SE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07209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tshållare för innehåll 8" descr="En bild som visar text, skärmbild, Teckensnitt, mönster&#10;&#10;Automatiskt genererad beskrivning">
            <a:extLst>
              <a:ext uri="{FF2B5EF4-FFF2-40B4-BE49-F238E27FC236}">
                <a16:creationId xmlns:a16="http://schemas.microsoft.com/office/drawing/2014/main" id="{3238D85A-EC7A-4453-A95D-6B2DAB8D6677}"/>
              </a:ext>
            </a:extLst>
          </p:cNvPr>
          <p:cNvPicPr>
            <a:picLocks noGrp="1" noChangeAspect="1"/>
          </p:cNvPicPr>
          <p:nvPr>
            <p:ph sz="quarter" idx="18"/>
          </p:nvPr>
        </p:nvPicPr>
        <p:blipFill rotWithShape="1">
          <a:blip r:embed="rId3"/>
          <a:srcRect l="25512" t="36011" r="25557" b="15058"/>
          <a:stretch/>
        </p:blipFill>
        <p:spPr>
          <a:xfrm>
            <a:off x="1547664" y="1923678"/>
            <a:ext cx="1728192" cy="1728192"/>
          </a:xfr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419532D-3D80-4A5A-9167-EA5F8E03A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504000"/>
            <a:ext cx="3599968" cy="915622"/>
          </a:xfrm>
        </p:spPr>
        <p:txBody>
          <a:bodyPr/>
          <a:lstStyle/>
          <a:p>
            <a:r>
              <a:rPr lang="sv-SE" dirty="0"/>
              <a:t>Sign </a:t>
            </a:r>
            <a:r>
              <a:rPr lang="sv-SE" dirty="0" err="1"/>
              <a:t>up</a:t>
            </a:r>
            <a:r>
              <a:rPr lang="sv-SE" dirty="0"/>
              <a:t> </a:t>
            </a:r>
            <a:r>
              <a:rPr lang="sv-SE" dirty="0" err="1"/>
              <a:t>if</a:t>
            </a:r>
            <a:r>
              <a:rPr lang="sv-SE" dirty="0"/>
              <a:t> </a:t>
            </a:r>
            <a:r>
              <a:rPr lang="sv-SE" dirty="0" err="1"/>
              <a:t>you</a:t>
            </a:r>
            <a:br>
              <a:rPr lang="sv-SE" dirty="0"/>
            </a:br>
            <a:r>
              <a:rPr lang="sv-SE" dirty="0" err="1"/>
              <a:t>are</a:t>
            </a:r>
            <a:r>
              <a:rPr lang="sv-SE" dirty="0"/>
              <a:t> </a:t>
            </a:r>
            <a:r>
              <a:rPr lang="sv-SE" dirty="0" err="1"/>
              <a:t>interested</a:t>
            </a:r>
            <a:r>
              <a:rPr lang="sv-SE" dirty="0"/>
              <a:t>!</a:t>
            </a:r>
          </a:p>
        </p:txBody>
      </p:sp>
      <p:sp>
        <p:nvSpPr>
          <p:cNvPr id="16" name="Likbent triangel 15">
            <a:extLst>
              <a:ext uri="{FF2B5EF4-FFF2-40B4-BE49-F238E27FC236}">
                <a16:creationId xmlns:a16="http://schemas.microsoft.com/office/drawing/2014/main" id="{A16CD12B-8C95-4B54-A75C-A8E610DD6287}"/>
              </a:ext>
            </a:extLst>
          </p:cNvPr>
          <p:cNvSpPr/>
          <p:nvPr/>
        </p:nvSpPr>
        <p:spPr>
          <a:xfrm rot="10800000">
            <a:off x="4067943" y="0"/>
            <a:ext cx="537901" cy="2355726"/>
          </a:xfrm>
          <a:prstGeom prst="triangle">
            <a:avLst>
              <a:gd name="adj" fmla="val 8365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7" name="Parallellogram 26">
            <a:extLst>
              <a:ext uri="{FF2B5EF4-FFF2-40B4-BE49-F238E27FC236}">
                <a16:creationId xmlns:a16="http://schemas.microsoft.com/office/drawing/2014/main" id="{E216C116-EC7C-4030-9B22-EA692342E84B}"/>
              </a:ext>
            </a:extLst>
          </p:cNvPr>
          <p:cNvSpPr/>
          <p:nvPr/>
        </p:nvSpPr>
        <p:spPr>
          <a:xfrm rot="10800000" flipH="1">
            <a:off x="5051054" y="4803111"/>
            <a:ext cx="377018" cy="72895"/>
          </a:xfrm>
          <a:prstGeom prst="parallelogram">
            <a:avLst>
              <a:gd name="adj" fmla="val 1683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35" name="Platshållare för bild 34" descr="En bild som visar text, skärmbild, Teckensnitt, design&#10;&#10;Automatiskt genererad beskrivning">
            <a:extLst>
              <a:ext uri="{FF2B5EF4-FFF2-40B4-BE49-F238E27FC236}">
                <a16:creationId xmlns:a16="http://schemas.microsoft.com/office/drawing/2014/main" id="{AC5E119A-73C0-4A63-BF18-4BCABD026B42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/>
          <a:srcRect t="3816" b="3816"/>
          <a:stretch>
            <a:fillRect/>
          </a:stretch>
        </p:blipFill>
        <p:spPr/>
      </p:pic>
      <p:sp>
        <p:nvSpPr>
          <p:cNvPr id="36" name="Likbent triangel 35">
            <a:extLst>
              <a:ext uri="{FF2B5EF4-FFF2-40B4-BE49-F238E27FC236}">
                <a16:creationId xmlns:a16="http://schemas.microsoft.com/office/drawing/2014/main" id="{6D5553E7-EA1D-43E7-9828-09A6767B1160}"/>
              </a:ext>
            </a:extLst>
          </p:cNvPr>
          <p:cNvSpPr/>
          <p:nvPr/>
        </p:nvSpPr>
        <p:spPr>
          <a:xfrm rot="10800000">
            <a:off x="4103768" y="2138"/>
            <a:ext cx="741451" cy="2722336"/>
          </a:xfrm>
          <a:prstGeom prst="triangle">
            <a:avLst>
              <a:gd name="adj" fmla="val 26998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470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 descr="En bild som visar text, skärmbild, Teckensnitt, design&#10;&#10;Automatiskt genererad beskrivning">
            <a:extLst>
              <a:ext uri="{FF2B5EF4-FFF2-40B4-BE49-F238E27FC236}">
                <a16:creationId xmlns:a16="http://schemas.microsoft.com/office/drawing/2014/main" id="{2B8F27FF-B993-4456-BCDD-E11763D1DE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4600"/>
          <a:stretch/>
        </p:blipFill>
        <p:spPr>
          <a:xfrm>
            <a:off x="69076" y="1471979"/>
            <a:ext cx="2907573" cy="1364015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EB259238-4195-4309-926F-9BF3C610DD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98" t="30844" b="55885"/>
          <a:stretch/>
        </p:blipFill>
        <p:spPr>
          <a:xfrm>
            <a:off x="5805567" y="1483668"/>
            <a:ext cx="3269356" cy="1368152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532F2453-0BDA-4AF9-B50F-5282233FC0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13" t="44272" b="42704"/>
          <a:stretch/>
        </p:blipFill>
        <p:spPr>
          <a:xfrm>
            <a:off x="69077" y="3334563"/>
            <a:ext cx="2953879" cy="1202092"/>
          </a:xfrm>
          <a:prstGeom prst="rect">
            <a:avLst/>
          </a:prstGeom>
        </p:spPr>
      </p:pic>
      <p:pic>
        <p:nvPicPr>
          <p:cNvPr id="10" name="Bildobjekt 9" descr="En bild som visar text, skärmbild, Teckensnitt, design&#10;&#10;Automatiskt genererad beskrivning">
            <a:extLst>
              <a:ext uri="{FF2B5EF4-FFF2-40B4-BE49-F238E27FC236}">
                <a16:creationId xmlns:a16="http://schemas.microsoft.com/office/drawing/2014/main" id="{17EBDF23-808D-492F-BC6D-2C19A2AF71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336" b="69764"/>
          <a:stretch/>
        </p:blipFill>
        <p:spPr>
          <a:xfrm>
            <a:off x="3022956" y="1477928"/>
            <a:ext cx="2736304" cy="124199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436CFA63-851B-4799-985D-E1D4C55630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30" t="57787" r="12902" b="26871"/>
          <a:stretch/>
        </p:blipFill>
        <p:spPr>
          <a:xfrm>
            <a:off x="3077209" y="3343384"/>
            <a:ext cx="2736304" cy="1512168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010E0E3E-2127-4458-BC96-79BD0BDA4E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13" t="73129" b="14815"/>
          <a:stretch/>
        </p:blipFill>
        <p:spPr>
          <a:xfrm>
            <a:off x="5805567" y="3336645"/>
            <a:ext cx="3284869" cy="1237488"/>
          </a:xfrm>
          <a:prstGeom prst="rect">
            <a:avLst/>
          </a:prstGeom>
        </p:spPr>
      </p:pic>
      <p:sp>
        <p:nvSpPr>
          <p:cNvPr id="13" name="Platshållare för innehåll 4">
            <a:extLst>
              <a:ext uri="{FF2B5EF4-FFF2-40B4-BE49-F238E27FC236}">
                <a16:creationId xmlns:a16="http://schemas.microsoft.com/office/drawing/2014/main" id="{69690D1B-224B-4694-8F1D-DB4ECE6CAFB1}"/>
              </a:ext>
            </a:extLst>
          </p:cNvPr>
          <p:cNvSpPr txBox="1">
            <a:spLocks/>
          </p:cNvSpPr>
          <p:nvPr/>
        </p:nvSpPr>
        <p:spPr>
          <a:xfrm>
            <a:off x="69077" y="1132317"/>
            <a:ext cx="2788208" cy="339662"/>
          </a:xfrm>
          <a:prstGeom prst="rect">
            <a:avLst/>
          </a:prstGeom>
        </p:spPr>
        <p:txBody>
          <a:bodyPr>
            <a:normAutofit/>
          </a:bodyPr>
          <a:lstStyle>
            <a:lvl1pPr marL="180000" indent="-180000" algn="l" defTabSz="457200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lang="sv-SE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  <a:lvl2pPr marL="501750" indent="-285750" algn="l" defTabSz="457200" rtl="0" eaLnBrk="1" fontAlgn="base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lang="sv-SE" sz="16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2pPr>
            <a:lvl3pPr marL="717750" indent="-285750" algn="l" defTabSz="457200" rtl="0" eaLnBrk="1" fontAlgn="base" hangingPunct="1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lang="sv-SE" sz="16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3pPr>
            <a:lvl4pPr marL="933750" indent="-285750" algn="l" defTabSz="457200" rtl="0" eaLnBrk="1" fontAlgn="base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sv-SE" sz="16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defRPr>
            </a:lvl4pPr>
            <a:lvl5pPr marL="1149750" indent="-28575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sv-SE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defRPr>
            </a:lvl5pPr>
            <a:lvl6pPr marL="1616075" indent="-215900" algn="l" defTabSz="457200" rtl="0" eaLnBrk="1" latinLnBrk="0" hangingPunct="1">
              <a:spcBef>
                <a:spcPts val="0"/>
              </a:spcBef>
              <a:buFont typeface="Wingdings" panose="05000000000000000000" pitchFamily="2" charset="2"/>
              <a:buChar char="§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1200" dirty="0"/>
              <a:t>1. Introduction to the course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4" name="Platshållare för innehåll 4">
            <a:extLst>
              <a:ext uri="{FF2B5EF4-FFF2-40B4-BE49-F238E27FC236}">
                <a16:creationId xmlns:a16="http://schemas.microsoft.com/office/drawing/2014/main" id="{F5B1C1B2-22ED-402D-8454-DBF554D94081}"/>
              </a:ext>
            </a:extLst>
          </p:cNvPr>
          <p:cNvSpPr txBox="1">
            <a:spLocks/>
          </p:cNvSpPr>
          <p:nvPr/>
        </p:nvSpPr>
        <p:spPr>
          <a:xfrm>
            <a:off x="2976649" y="1133472"/>
            <a:ext cx="2788208" cy="339662"/>
          </a:xfrm>
          <a:prstGeom prst="rect">
            <a:avLst/>
          </a:prstGeom>
        </p:spPr>
        <p:txBody>
          <a:bodyPr>
            <a:normAutofit/>
          </a:bodyPr>
          <a:lstStyle>
            <a:lvl1pPr marL="180000" indent="-180000" algn="l" defTabSz="457200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lang="sv-SE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  <a:lvl2pPr marL="501750" indent="-285750" algn="l" defTabSz="457200" rtl="0" eaLnBrk="1" fontAlgn="base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lang="sv-SE" sz="16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2pPr>
            <a:lvl3pPr marL="717750" indent="-285750" algn="l" defTabSz="457200" rtl="0" eaLnBrk="1" fontAlgn="base" hangingPunct="1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lang="sv-SE" sz="16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3pPr>
            <a:lvl4pPr marL="933750" indent="-285750" algn="l" defTabSz="457200" rtl="0" eaLnBrk="1" fontAlgn="base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sv-SE" sz="16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defRPr>
            </a:lvl4pPr>
            <a:lvl5pPr marL="1149750" indent="-28575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sv-SE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defRPr>
            </a:lvl5pPr>
            <a:lvl6pPr marL="1616075" indent="-215900" algn="l" defTabSz="457200" rtl="0" eaLnBrk="1" latinLnBrk="0" hangingPunct="1">
              <a:spcBef>
                <a:spcPts val="0"/>
              </a:spcBef>
              <a:buFont typeface="Wingdings" panose="05000000000000000000" pitchFamily="2" charset="2"/>
              <a:buChar char="§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1200" dirty="0"/>
              <a:t>2. Perspectives on living with SCI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5" name="Platshållare för innehåll 4">
            <a:extLst>
              <a:ext uri="{FF2B5EF4-FFF2-40B4-BE49-F238E27FC236}">
                <a16:creationId xmlns:a16="http://schemas.microsoft.com/office/drawing/2014/main" id="{3EB15478-F08A-476C-A4FE-B608CC2B8EED}"/>
              </a:ext>
            </a:extLst>
          </p:cNvPr>
          <p:cNvSpPr txBox="1">
            <a:spLocks/>
          </p:cNvSpPr>
          <p:nvPr/>
        </p:nvSpPr>
        <p:spPr>
          <a:xfrm>
            <a:off x="5724128" y="1131590"/>
            <a:ext cx="2788208" cy="339662"/>
          </a:xfrm>
          <a:prstGeom prst="rect">
            <a:avLst/>
          </a:prstGeom>
        </p:spPr>
        <p:txBody>
          <a:bodyPr>
            <a:normAutofit/>
          </a:bodyPr>
          <a:lstStyle>
            <a:lvl1pPr marL="180000" indent="-180000" algn="l" defTabSz="457200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lang="sv-SE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  <a:lvl2pPr marL="501750" indent="-285750" algn="l" defTabSz="457200" rtl="0" eaLnBrk="1" fontAlgn="base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lang="sv-SE" sz="16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2pPr>
            <a:lvl3pPr marL="717750" indent="-285750" algn="l" defTabSz="457200" rtl="0" eaLnBrk="1" fontAlgn="base" hangingPunct="1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lang="sv-SE" sz="16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3pPr>
            <a:lvl4pPr marL="933750" indent="-285750" algn="l" defTabSz="457200" rtl="0" eaLnBrk="1" fontAlgn="base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sv-SE" sz="16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defRPr>
            </a:lvl4pPr>
            <a:lvl5pPr marL="1149750" indent="-28575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sv-SE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defRPr>
            </a:lvl5pPr>
            <a:lvl6pPr marL="1616075" indent="-215900" algn="l" defTabSz="457200" rtl="0" eaLnBrk="1" latinLnBrk="0" hangingPunct="1">
              <a:spcBef>
                <a:spcPts val="0"/>
              </a:spcBef>
              <a:buFont typeface="Wingdings" panose="05000000000000000000" pitchFamily="2" charset="2"/>
              <a:buChar char="§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1200" dirty="0"/>
              <a:t>3. The nervous system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6" name="Platshållare för innehåll 4">
            <a:extLst>
              <a:ext uri="{FF2B5EF4-FFF2-40B4-BE49-F238E27FC236}">
                <a16:creationId xmlns:a16="http://schemas.microsoft.com/office/drawing/2014/main" id="{08F43D53-7898-417A-BD34-5D9FA6BCE997}"/>
              </a:ext>
            </a:extLst>
          </p:cNvPr>
          <p:cNvSpPr txBox="1">
            <a:spLocks/>
          </p:cNvSpPr>
          <p:nvPr/>
        </p:nvSpPr>
        <p:spPr>
          <a:xfrm>
            <a:off x="69075" y="3004670"/>
            <a:ext cx="2788208" cy="339662"/>
          </a:xfrm>
          <a:prstGeom prst="rect">
            <a:avLst/>
          </a:prstGeom>
        </p:spPr>
        <p:txBody>
          <a:bodyPr>
            <a:normAutofit/>
          </a:bodyPr>
          <a:lstStyle>
            <a:lvl1pPr marL="180000" indent="-180000" algn="l" defTabSz="457200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lang="sv-SE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  <a:lvl2pPr marL="501750" indent="-285750" algn="l" defTabSz="457200" rtl="0" eaLnBrk="1" fontAlgn="base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lang="sv-SE" sz="16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2pPr>
            <a:lvl3pPr marL="717750" indent="-285750" algn="l" defTabSz="457200" rtl="0" eaLnBrk="1" fontAlgn="base" hangingPunct="1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lang="sv-SE" sz="16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3pPr>
            <a:lvl4pPr marL="933750" indent="-285750" algn="l" defTabSz="457200" rtl="0" eaLnBrk="1" fontAlgn="base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sv-SE" sz="16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defRPr>
            </a:lvl4pPr>
            <a:lvl5pPr marL="1149750" indent="-28575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sv-SE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defRPr>
            </a:lvl5pPr>
            <a:lvl6pPr marL="1616075" indent="-215900" algn="l" defTabSz="457200" rtl="0" eaLnBrk="1" latinLnBrk="0" hangingPunct="1">
              <a:spcBef>
                <a:spcPts val="0"/>
              </a:spcBef>
              <a:buFont typeface="Wingdings" panose="05000000000000000000" pitchFamily="2" charset="2"/>
              <a:buChar char="§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1200" dirty="0"/>
              <a:t>4. Quality of life and independence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7" name="Platshållare för innehåll 4">
            <a:extLst>
              <a:ext uri="{FF2B5EF4-FFF2-40B4-BE49-F238E27FC236}">
                <a16:creationId xmlns:a16="http://schemas.microsoft.com/office/drawing/2014/main" id="{7AC19D5A-7B55-441E-9FF4-287B4B6D9B35}"/>
              </a:ext>
            </a:extLst>
          </p:cNvPr>
          <p:cNvSpPr txBox="1">
            <a:spLocks/>
          </p:cNvSpPr>
          <p:nvPr/>
        </p:nvSpPr>
        <p:spPr>
          <a:xfrm>
            <a:off x="3007928" y="3010572"/>
            <a:ext cx="2788208" cy="339662"/>
          </a:xfrm>
          <a:prstGeom prst="rect">
            <a:avLst/>
          </a:prstGeom>
        </p:spPr>
        <p:txBody>
          <a:bodyPr>
            <a:normAutofit/>
          </a:bodyPr>
          <a:lstStyle>
            <a:lvl1pPr marL="180000" indent="-180000" algn="l" defTabSz="457200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lang="sv-SE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  <a:lvl2pPr marL="501750" indent="-285750" algn="l" defTabSz="457200" rtl="0" eaLnBrk="1" fontAlgn="base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lang="sv-SE" sz="16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2pPr>
            <a:lvl3pPr marL="717750" indent="-285750" algn="l" defTabSz="457200" rtl="0" eaLnBrk="1" fontAlgn="base" hangingPunct="1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lang="sv-SE" sz="16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3pPr>
            <a:lvl4pPr marL="933750" indent="-285750" algn="l" defTabSz="457200" rtl="0" eaLnBrk="1" fontAlgn="base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sv-SE" sz="16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defRPr>
            </a:lvl4pPr>
            <a:lvl5pPr marL="1149750" indent="-28575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sv-SE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defRPr>
            </a:lvl5pPr>
            <a:lvl6pPr marL="1616075" indent="-215900" algn="l" defTabSz="457200" rtl="0" eaLnBrk="1" latinLnBrk="0" hangingPunct="1">
              <a:spcBef>
                <a:spcPts val="0"/>
              </a:spcBef>
              <a:buFont typeface="Wingdings" panose="05000000000000000000" pitchFamily="2" charset="2"/>
              <a:buChar char="§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1200" dirty="0"/>
              <a:t>5. Complications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8" name="Platshållare för innehåll 4">
            <a:extLst>
              <a:ext uri="{FF2B5EF4-FFF2-40B4-BE49-F238E27FC236}">
                <a16:creationId xmlns:a16="http://schemas.microsoft.com/office/drawing/2014/main" id="{6623B654-CDC1-4793-8E06-2201ABC7F30F}"/>
              </a:ext>
            </a:extLst>
          </p:cNvPr>
          <p:cNvSpPr txBox="1">
            <a:spLocks/>
          </p:cNvSpPr>
          <p:nvPr/>
        </p:nvSpPr>
        <p:spPr>
          <a:xfrm>
            <a:off x="5813513" y="3003458"/>
            <a:ext cx="2788208" cy="339662"/>
          </a:xfrm>
          <a:prstGeom prst="rect">
            <a:avLst/>
          </a:prstGeom>
        </p:spPr>
        <p:txBody>
          <a:bodyPr>
            <a:normAutofit/>
          </a:bodyPr>
          <a:lstStyle>
            <a:lvl1pPr marL="180000" indent="-180000" algn="l" defTabSz="457200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lang="sv-SE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  <a:lvl2pPr marL="501750" indent="-285750" algn="l" defTabSz="457200" rtl="0" eaLnBrk="1" fontAlgn="base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lang="sv-SE" sz="16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2pPr>
            <a:lvl3pPr marL="717750" indent="-285750" algn="l" defTabSz="457200" rtl="0" eaLnBrk="1" fontAlgn="base" hangingPunct="1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lang="sv-SE" sz="16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3pPr>
            <a:lvl4pPr marL="933750" indent="-285750" algn="l" defTabSz="457200" rtl="0" eaLnBrk="1" fontAlgn="base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sv-SE" sz="16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defRPr>
            </a:lvl4pPr>
            <a:lvl5pPr marL="1149750" indent="-28575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sv-SE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defRPr>
            </a:lvl5pPr>
            <a:lvl6pPr marL="1616075" indent="-215900" algn="l" defTabSz="457200" rtl="0" eaLnBrk="1" latinLnBrk="0" hangingPunct="1">
              <a:spcBef>
                <a:spcPts val="0"/>
              </a:spcBef>
              <a:buFont typeface="Wingdings" panose="05000000000000000000" pitchFamily="2" charset="2"/>
              <a:buChar char="§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1200" dirty="0"/>
              <a:t>6. Aging with a SCI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1" name="Rubrik 17">
            <a:extLst>
              <a:ext uri="{FF2B5EF4-FFF2-40B4-BE49-F238E27FC236}">
                <a16:creationId xmlns:a16="http://schemas.microsoft.com/office/drawing/2014/main" id="{A02B5354-5305-44D7-A834-A0771CB5B64E}"/>
              </a:ext>
            </a:extLst>
          </p:cNvPr>
          <p:cNvSpPr txBox="1">
            <a:spLocks/>
          </p:cNvSpPr>
          <p:nvPr/>
        </p:nvSpPr>
        <p:spPr>
          <a:xfrm>
            <a:off x="684000" y="504000"/>
            <a:ext cx="7831350" cy="569407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 Narrow"/>
                <a:ea typeface="ＭＳ Ｐゴシック" pitchFamily="-65" charset="-128"/>
                <a:cs typeface="ＭＳ Ｐゴシック" charset="0"/>
              </a:defRPr>
            </a:lvl1pPr>
            <a:lvl2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ＭＳ Ｐゴシック" charset="0"/>
              </a:defRPr>
            </a:lvl2pPr>
            <a:lvl3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ＭＳ Ｐゴシック" charset="0"/>
              </a:defRPr>
            </a:lvl3pPr>
            <a:lvl4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ＭＳ Ｐゴシック" charset="0"/>
              </a:defRPr>
            </a:lvl4pPr>
            <a:lvl5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ＭＳ Ｐゴシック" charset="0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rgbClr val="464646"/>
                </a:solidFill>
                <a:latin typeface="Arial Bold" pitchFamily="-65" charset="0"/>
                <a:ea typeface="ＭＳ Ｐゴシック" pitchFamily="-65" charset="-128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rgbClr val="464646"/>
                </a:solidFill>
                <a:latin typeface="Arial Bold" pitchFamily="-65" charset="0"/>
                <a:ea typeface="ＭＳ Ｐゴシック" pitchFamily="-65" charset="-128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rgbClr val="464646"/>
                </a:solidFill>
                <a:latin typeface="Arial Bold" pitchFamily="-65" charset="0"/>
                <a:ea typeface="ＭＳ Ｐゴシック" pitchFamily="-65" charset="-128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rgbClr val="464646"/>
                </a:solidFill>
                <a:latin typeface="Arial Bold" pitchFamily="-65" charset="0"/>
                <a:ea typeface="ＭＳ Ｐゴシック" pitchFamily="-65" charset="-128"/>
              </a:defRPr>
            </a:lvl9pPr>
          </a:lstStyle>
          <a:p>
            <a:r>
              <a:rPr lang="sv-SE"/>
              <a:t>Course contents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1393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D03E07A0-B53C-41AD-BB5B-383CAE31B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131590"/>
            <a:ext cx="2658275" cy="1872208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ED59BECA-BCD6-4025-9790-73B4F7B1AAB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390"/>
          <a:stretch/>
        </p:blipFill>
        <p:spPr>
          <a:xfrm>
            <a:off x="3168690" y="1129504"/>
            <a:ext cx="2861969" cy="1872208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F7316F65-B854-4AEC-9DB8-50546024D7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2199" y="1137056"/>
            <a:ext cx="2616733" cy="1864656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8943DFD8-2E52-4665-A5DF-915EED0A94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857" y="3018892"/>
            <a:ext cx="2766385" cy="1846393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7019C48C-AA8F-41A2-BEA5-292471A264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68690" y="3031935"/>
            <a:ext cx="1997415" cy="1783502"/>
          </a:xfrm>
          <a:prstGeom prst="rect">
            <a:avLst/>
          </a:prstGeom>
        </p:spPr>
      </p:pic>
      <p:pic>
        <p:nvPicPr>
          <p:cNvPr id="16" name="Bildobjekt 15">
            <a:extLst>
              <a:ext uri="{FF2B5EF4-FFF2-40B4-BE49-F238E27FC236}">
                <a16:creationId xmlns:a16="http://schemas.microsoft.com/office/drawing/2014/main" id="{6B9AD6D1-1ABF-415E-9563-1326BC43836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9264"/>
          <a:stretch/>
        </p:blipFill>
        <p:spPr>
          <a:xfrm>
            <a:off x="5166105" y="3031935"/>
            <a:ext cx="3609367" cy="1549246"/>
          </a:xfrm>
          <a:prstGeom prst="rect">
            <a:avLst/>
          </a:prstGeom>
        </p:spPr>
      </p:pic>
      <p:sp>
        <p:nvSpPr>
          <p:cNvPr id="18" name="Rubrik 17">
            <a:extLst>
              <a:ext uri="{FF2B5EF4-FFF2-40B4-BE49-F238E27FC236}">
                <a16:creationId xmlns:a16="http://schemas.microsoft.com/office/drawing/2014/main" id="{8B5C49BC-70FD-486C-A1C6-35953967F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Course </a:t>
            </a:r>
            <a:r>
              <a:rPr lang="sv-SE" dirty="0" err="1"/>
              <a:t>contents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5151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181A1289-727B-4FA5-B04A-909010ED0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 </a:t>
            </a:r>
            <a:r>
              <a:rPr lang="sv-SE" dirty="0" err="1"/>
              <a:t>more</a:t>
            </a:r>
            <a:r>
              <a:rPr lang="sv-SE" dirty="0"/>
              <a:t> in-</a:t>
            </a:r>
            <a:r>
              <a:rPr lang="sv-SE" dirty="0" err="1"/>
              <a:t>depth</a:t>
            </a:r>
            <a:r>
              <a:rPr lang="sv-SE" dirty="0"/>
              <a:t> </a:t>
            </a:r>
            <a:r>
              <a:rPr lang="sv-SE" dirty="0" err="1"/>
              <a:t>example</a:t>
            </a:r>
            <a:r>
              <a:rPr lang="sv-SE" dirty="0"/>
              <a:t>: </a:t>
            </a:r>
            <a:r>
              <a:rPr lang="sv-SE" dirty="0" err="1"/>
              <a:t>Breathing</a:t>
            </a:r>
            <a:endParaRPr lang="sv-SE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8002359F-2766-4165-BEFD-33433474EA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106"/>
          <a:stretch/>
        </p:blipFill>
        <p:spPr>
          <a:xfrm>
            <a:off x="539553" y="1203598"/>
            <a:ext cx="2191327" cy="1607984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4CF77F94-3A59-4B64-ACC9-46A3B4BFE7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7017" y="1329178"/>
            <a:ext cx="1992511" cy="1468871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CB02626A-5334-410B-B754-49053B0E0D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1453" y="1293653"/>
            <a:ext cx="2390030" cy="1522583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F50B8305-3989-407C-ACD4-6CC34531A82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222"/>
          <a:stretch/>
        </p:blipFill>
        <p:spPr>
          <a:xfrm>
            <a:off x="1976970" y="3179447"/>
            <a:ext cx="2300580" cy="1510982"/>
          </a:xfrm>
          <a:prstGeom prst="rect">
            <a:avLst/>
          </a:prstGeom>
        </p:spPr>
      </p:pic>
      <p:grpSp>
        <p:nvGrpSpPr>
          <p:cNvPr id="16" name="Grupp 15">
            <a:extLst>
              <a:ext uri="{FF2B5EF4-FFF2-40B4-BE49-F238E27FC236}">
                <a16:creationId xmlns:a16="http://schemas.microsoft.com/office/drawing/2014/main" id="{713EF214-C51D-4877-8D87-FBB3C565E0D5}"/>
              </a:ext>
            </a:extLst>
          </p:cNvPr>
          <p:cNvGrpSpPr/>
          <p:nvPr/>
        </p:nvGrpSpPr>
        <p:grpSpPr>
          <a:xfrm>
            <a:off x="4866452" y="3101038"/>
            <a:ext cx="2300579" cy="1589390"/>
            <a:chOff x="3275856" y="3050110"/>
            <a:chExt cx="2340683" cy="1647766"/>
          </a:xfrm>
        </p:grpSpPr>
        <p:pic>
          <p:nvPicPr>
            <p:cNvPr id="14" name="Bildobjekt 13">
              <a:extLst>
                <a:ext uri="{FF2B5EF4-FFF2-40B4-BE49-F238E27FC236}">
                  <a16:creationId xmlns:a16="http://schemas.microsoft.com/office/drawing/2014/main" id="{E2D67ED2-0F88-4DC3-A2B6-C46CAE30F9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75856" y="3050110"/>
              <a:ext cx="2340683" cy="1647766"/>
            </a:xfrm>
            <a:prstGeom prst="rect">
              <a:avLst/>
            </a:prstGeom>
          </p:spPr>
        </p:pic>
        <p:sp>
          <p:nvSpPr>
            <p:cNvPr id="15" name="Rektangel 14">
              <a:extLst>
                <a:ext uri="{FF2B5EF4-FFF2-40B4-BE49-F238E27FC236}">
                  <a16:creationId xmlns:a16="http://schemas.microsoft.com/office/drawing/2014/main" id="{896E19E8-0459-4DD1-AD56-BD982F6EE933}"/>
                </a:ext>
              </a:extLst>
            </p:cNvPr>
            <p:cNvSpPr/>
            <p:nvPr/>
          </p:nvSpPr>
          <p:spPr>
            <a:xfrm>
              <a:off x="4243864" y="3091459"/>
              <a:ext cx="1332571" cy="1785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Behandling och åtgärder</a:t>
              </a:r>
              <a:endParaRPr lang="sv-SE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sp>
        <p:nvSpPr>
          <p:cNvPr id="18" name="textruta 17">
            <a:extLst>
              <a:ext uri="{FF2B5EF4-FFF2-40B4-BE49-F238E27FC236}">
                <a16:creationId xmlns:a16="http://schemas.microsoft.com/office/drawing/2014/main" id="{22C3A33F-D7B6-4D85-8491-D90E7D38C602}"/>
              </a:ext>
            </a:extLst>
          </p:cNvPr>
          <p:cNvSpPr txBox="1"/>
          <p:nvPr/>
        </p:nvSpPr>
        <p:spPr>
          <a:xfrm rot="20954112">
            <a:off x="415936" y="1050573"/>
            <a:ext cx="9480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 err="1"/>
              <a:t>About</a:t>
            </a:r>
            <a:endParaRPr lang="sv-SE" dirty="0"/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FCAF698A-F63A-4ADE-82F8-80034950ADF1}"/>
              </a:ext>
            </a:extLst>
          </p:cNvPr>
          <p:cNvSpPr txBox="1"/>
          <p:nvPr/>
        </p:nvSpPr>
        <p:spPr>
          <a:xfrm rot="20954112">
            <a:off x="2946337" y="987108"/>
            <a:ext cx="16716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/>
              <a:t>Animations </a:t>
            </a:r>
            <a:r>
              <a:rPr lang="sv-SE" sz="1000" dirty="0" err="1"/>
              <a:t>of</a:t>
            </a:r>
            <a:r>
              <a:rPr lang="sv-SE" sz="1000" dirty="0"/>
              <a:t> </a:t>
            </a:r>
            <a:r>
              <a:rPr lang="sv-SE" sz="1000" dirty="0" err="1"/>
              <a:t>how</a:t>
            </a:r>
            <a:r>
              <a:rPr lang="sv-SE" sz="1000" dirty="0"/>
              <a:t> </a:t>
            </a:r>
            <a:r>
              <a:rPr lang="sv-SE" sz="1000" dirty="0" err="1"/>
              <a:t>breathing</a:t>
            </a:r>
            <a:r>
              <a:rPr lang="sv-SE" sz="1000" dirty="0"/>
              <a:t> </a:t>
            </a:r>
            <a:r>
              <a:rPr lang="sv-SE" sz="1000" dirty="0" err="1"/>
              <a:t>functions</a:t>
            </a:r>
            <a:br>
              <a:rPr lang="sv-SE" sz="1000" dirty="0"/>
            </a:br>
            <a:r>
              <a:rPr lang="sv-SE" sz="1000" dirty="0"/>
              <a:t> (or </a:t>
            </a:r>
            <a:r>
              <a:rPr lang="sv-SE" sz="1000" dirty="0" err="1"/>
              <a:t>don’t</a:t>
            </a:r>
            <a:r>
              <a:rPr lang="sv-SE" sz="1000" dirty="0"/>
              <a:t>)</a:t>
            </a:r>
            <a:endParaRPr lang="sv-SE" sz="1100" dirty="0"/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FF980B6A-41F9-4C11-B58A-4ADC421C7BBB}"/>
              </a:ext>
            </a:extLst>
          </p:cNvPr>
          <p:cNvSpPr txBox="1"/>
          <p:nvPr/>
        </p:nvSpPr>
        <p:spPr>
          <a:xfrm rot="20954112">
            <a:off x="5960552" y="1038537"/>
            <a:ext cx="9480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/>
              <a:t>SCI </a:t>
            </a:r>
            <a:r>
              <a:rPr lang="sv-SE" sz="1200" dirty="0" err="1"/>
              <a:t>impact</a:t>
            </a:r>
            <a:endParaRPr lang="sv-SE" sz="1200" dirty="0"/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3A927FFC-A4EC-4D01-A944-FC7AEB9A0F37}"/>
              </a:ext>
            </a:extLst>
          </p:cNvPr>
          <p:cNvSpPr txBox="1"/>
          <p:nvPr/>
        </p:nvSpPr>
        <p:spPr>
          <a:xfrm rot="20954112">
            <a:off x="1401271" y="2903319"/>
            <a:ext cx="1350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 err="1"/>
              <a:t>Influencing</a:t>
            </a:r>
            <a:r>
              <a:rPr lang="sv-SE" sz="1000" dirty="0"/>
              <a:t> </a:t>
            </a:r>
            <a:r>
              <a:rPr lang="sv-SE" sz="1000" dirty="0" err="1"/>
              <a:t>factors</a:t>
            </a:r>
            <a:r>
              <a:rPr lang="sv-SE" sz="1000" dirty="0"/>
              <a:t> and </a:t>
            </a:r>
            <a:r>
              <a:rPr lang="sv-SE" sz="1000" dirty="0" err="1"/>
              <a:t>complications</a:t>
            </a:r>
            <a:endParaRPr lang="sv-SE" sz="1000" dirty="0"/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3E8D2E2D-E176-42FA-9DF7-E1857612B21F}"/>
              </a:ext>
            </a:extLst>
          </p:cNvPr>
          <p:cNvSpPr txBox="1"/>
          <p:nvPr/>
        </p:nvSpPr>
        <p:spPr>
          <a:xfrm rot="20954112">
            <a:off x="4199327" y="2785163"/>
            <a:ext cx="1843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 err="1"/>
              <a:t>Preventative</a:t>
            </a:r>
            <a:r>
              <a:rPr lang="sv-SE" sz="1000" dirty="0"/>
              <a:t> </a:t>
            </a:r>
            <a:r>
              <a:rPr lang="sv-SE" sz="1000" dirty="0" err="1"/>
              <a:t>measures</a:t>
            </a:r>
            <a:r>
              <a:rPr lang="sv-SE" sz="1000" dirty="0"/>
              <a:t> </a:t>
            </a:r>
            <a:br>
              <a:rPr lang="sv-SE" sz="1000" dirty="0"/>
            </a:br>
            <a:r>
              <a:rPr lang="sv-SE" sz="1000" dirty="0"/>
              <a:t>and </a:t>
            </a:r>
            <a:r>
              <a:rPr lang="sv-SE" sz="1000" dirty="0" err="1"/>
              <a:t>treatments</a:t>
            </a:r>
            <a:endParaRPr lang="sv-SE" sz="1000" dirty="0"/>
          </a:p>
        </p:txBody>
      </p:sp>
    </p:spTree>
    <p:extLst>
      <p:ext uri="{BB962C8B-B14F-4D97-AF65-F5344CB8AC3E}">
        <p14:creationId xmlns:p14="http://schemas.microsoft.com/office/powerpoint/2010/main" val="155927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p 19">
            <a:extLst>
              <a:ext uri="{FF2B5EF4-FFF2-40B4-BE49-F238E27FC236}">
                <a16:creationId xmlns:a16="http://schemas.microsoft.com/office/drawing/2014/main" id="{4CEF8D8C-86E8-431E-8FD2-5ADD41AFF776}"/>
              </a:ext>
            </a:extLst>
          </p:cNvPr>
          <p:cNvGrpSpPr/>
          <p:nvPr/>
        </p:nvGrpSpPr>
        <p:grpSpPr>
          <a:xfrm>
            <a:off x="1746119" y="331598"/>
            <a:ext cx="5651762" cy="4803998"/>
            <a:chOff x="1728550" y="169751"/>
            <a:chExt cx="5651762" cy="4803998"/>
          </a:xfrm>
        </p:grpSpPr>
        <p:pic>
          <p:nvPicPr>
            <p:cNvPr id="18" name="Bildobjekt 17" descr="En bild som visar elektronik, Utdataenhet, Skärmenhet, text&#10;&#10;Automatiskt genererad beskrivning">
              <a:extLst>
                <a:ext uri="{FF2B5EF4-FFF2-40B4-BE49-F238E27FC236}">
                  <a16:creationId xmlns:a16="http://schemas.microsoft.com/office/drawing/2014/main" id="{9E93A48D-0D74-45AA-B7C4-7F1F20281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28550" y="169751"/>
              <a:ext cx="5651762" cy="4803998"/>
            </a:xfrm>
            <a:prstGeom prst="rect">
              <a:avLst/>
            </a:prstGeom>
          </p:spPr>
        </p:pic>
        <p:sp>
          <p:nvSpPr>
            <p:cNvPr id="19" name="Ellips 18">
              <a:extLst>
                <a:ext uri="{FF2B5EF4-FFF2-40B4-BE49-F238E27FC236}">
                  <a16:creationId xmlns:a16="http://schemas.microsoft.com/office/drawing/2014/main" id="{E4A1C7CE-5217-44AD-90B3-F168D32D4031}"/>
                </a:ext>
              </a:extLst>
            </p:cNvPr>
            <p:cNvSpPr/>
            <p:nvPr/>
          </p:nvSpPr>
          <p:spPr>
            <a:xfrm>
              <a:off x="6804248" y="3579862"/>
              <a:ext cx="288032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pic>
        <p:nvPicPr>
          <p:cNvPr id="26" name="Bildobjekt 25">
            <a:extLst>
              <a:ext uri="{FF2B5EF4-FFF2-40B4-BE49-F238E27FC236}">
                <a16:creationId xmlns:a16="http://schemas.microsoft.com/office/drawing/2014/main" id="{73956AC9-18AE-4A2A-8B47-EA5D8AF9573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" t="1422" r="-1" b="1"/>
          <a:stretch/>
        </p:blipFill>
        <p:spPr>
          <a:xfrm>
            <a:off x="2210828" y="564017"/>
            <a:ext cx="4766987" cy="3044297"/>
          </a:xfrm>
          <a:prstGeom prst="rect">
            <a:avLst/>
          </a:prstGeom>
        </p:spPr>
      </p:pic>
      <p:pic>
        <p:nvPicPr>
          <p:cNvPr id="30" name="Bildobjekt 29">
            <a:extLst>
              <a:ext uri="{FF2B5EF4-FFF2-40B4-BE49-F238E27FC236}">
                <a16:creationId xmlns:a16="http://schemas.microsoft.com/office/drawing/2014/main" id="{063E8B1F-61E4-454D-9604-AC7C75CF97F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53" r="2414" b="2128"/>
          <a:stretch/>
        </p:blipFill>
        <p:spPr>
          <a:xfrm>
            <a:off x="2245081" y="564017"/>
            <a:ext cx="4688091" cy="3060785"/>
          </a:xfrm>
          <a:prstGeom prst="rect">
            <a:avLst/>
          </a:prstGeom>
        </p:spPr>
      </p:pic>
      <p:pic>
        <p:nvPicPr>
          <p:cNvPr id="32" name="Bildobjekt 31">
            <a:extLst>
              <a:ext uri="{FF2B5EF4-FFF2-40B4-BE49-F238E27FC236}">
                <a16:creationId xmlns:a16="http://schemas.microsoft.com/office/drawing/2014/main" id="{6280DA6C-D9DF-4EB5-9491-526D2FDEA24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790"/>
          <a:stretch/>
        </p:blipFill>
        <p:spPr>
          <a:xfrm>
            <a:off x="2210828" y="559534"/>
            <a:ext cx="4757856" cy="3095173"/>
          </a:xfrm>
          <a:prstGeom prst="rect">
            <a:avLst/>
          </a:prstGeom>
        </p:spPr>
      </p:pic>
      <p:pic>
        <p:nvPicPr>
          <p:cNvPr id="34" name="Bildobjekt 33">
            <a:extLst>
              <a:ext uri="{FF2B5EF4-FFF2-40B4-BE49-F238E27FC236}">
                <a16:creationId xmlns:a16="http://schemas.microsoft.com/office/drawing/2014/main" id="{D37DF21D-945B-4F69-958E-743251A36C2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73" t="-1" r="91" b="2234"/>
          <a:stretch/>
        </p:blipFill>
        <p:spPr>
          <a:xfrm>
            <a:off x="2207655" y="554660"/>
            <a:ext cx="4755675" cy="3100047"/>
          </a:xfrm>
          <a:prstGeom prst="rect">
            <a:avLst/>
          </a:prstGeom>
        </p:spPr>
      </p:pic>
      <p:pic>
        <p:nvPicPr>
          <p:cNvPr id="40" name="Bildobjekt 39">
            <a:extLst>
              <a:ext uri="{FF2B5EF4-FFF2-40B4-BE49-F238E27FC236}">
                <a16:creationId xmlns:a16="http://schemas.microsoft.com/office/drawing/2014/main" id="{D8B4DFAE-FDCA-4ADC-A58A-D18E17CEFD1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88" t="9895" r="899" b="14063"/>
          <a:stretch/>
        </p:blipFill>
        <p:spPr>
          <a:xfrm>
            <a:off x="2205424" y="556276"/>
            <a:ext cx="4755674" cy="3024336"/>
          </a:xfrm>
          <a:prstGeom prst="rect">
            <a:avLst/>
          </a:prstGeom>
        </p:spPr>
      </p:pic>
      <p:pic>
        <p:nvPicPr>
          <p:cNvPr id="46" name="Bildobjekt 45">
            <a:extLst>
              <a:ext uri="{FF2B5EF4-FFF2-40B4-BE49-F238E27FC236}">
                <a16:creationId xmlns:a16="http://schemas.microsoft.com/office/drawing/2014/main" id="{52E43594-C48B-413D-ADEA-3F46F996278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5183" t="5032" r="12708" b="-3581"/>
          <a:stretch/>
        </p:blipFill>
        <p:spPr>
          <a:xfrm>
            <a:off x="2229782" y="543046"/>
            <a:ext cx="4755674" cy="3187585"/>
          </a:xfrm>
          <a:prstGeom prst="rect">
            <a:avLst/>
          </a:prstGeom>
        </p:spPr>
      </p:pic>
      <p:pic>
        <p:nvPicPr>
          <p:cNvPr id="48" name="Bildobjekt 47">
            <a:extLst>
              <a:ext uri="{FF2B5EF4-FFF2-40B4-BE49-F238E27FC236}">
                <a16:creationId xmlns:a16="http://schemas.microsoft.com/office/drawing/2014/main" id="{7485A4AC-A4FD-44C4-971B-165AD057A90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1274" r="20341" b="12388"/>
          <a:stretch/>
        </p:blipFill>
        <p:spPr>
          <a:xfrm>
            <a:off x="2189141" y="562464"/>
            <a:ext cx="4771958" cy="3024336"/>
          </a:xfrm>
          <a:prstGeom prst="rect">
            <a:avLst/>
          </a:prstGeom>
        </p:spPr>
      </p:pic>
      <p:pic>
        <p:nvPicPr>
          <p:cNvPr id="50" name="Bildobjekt 49">
            <a:extLst>
              <a:ext uri="{FF2B5EF4-FFF2-40B4-BE49-F238E27FC236}">
                <a16:creationId xmlns:a16="http://schemas.microsoft.com/office/drawing/2014/main" id="{F56BAB7B-432E-481A-AF3F-218CA201C796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alphaModFix/>
          </a:blip>
          <a:srcRect l="1577" t="1064" r="3239" b="4480"/>
          <a:stretch/>
        </p:blipFill>
        <p:spPr>
          <a:xfrm>
            <a:off x="2195470" y="581281"/>
            <a:ext cx="4804691" cy="3095173"/>
          </a:xfrm>
          <a:prstGeom prst="rect">
            <a:avLst/>
          </a:prstGeom>
        </p:spPr>
      </p:pic>
      <p:pic>
        <p:nvPicPr>
          <p:cNvPr id="53" name="Bildobjekt 52">
            <a:extLst>
              <a:ext uri="{FF2B5EF4-FFF2-40B4-BE49-F238E27FC236}">
                <a16:creationId xmlns:a16="http://schemas.microsoft.com/office/drawing/2014/main" id="{E0372D7D-2DDA-4A67-930A-8BC7CFDE4B7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alphaModFix/>
          </a:blip>
          <a:srcRect b="10342"/>
          <a:stretch/>
        </p:blipFill>
        <p:spPr>
          <a:xfrm>
            <a:off x="2237620" y="545791"/>
            <a:ext cx="4804690" cy="3048835"/>
          </a:xfrm>
          <a:prstGeom prst="rect">
            <a:avLst/>
          </a:prstGeom>
        </p:spPr>
      </p:pic>
      <p:pic>
        <p:nvPicPr>
          <p:cNvPr id="57" name="Bildobjekt 56">
            <a:extLst>
              <a:ext uri="{FF2B5EF4-FFF2-40B4-BE49-F238E27FC236}">
                <a16:creationId xmlns:a16="http://schemas.microsoft.com/office/drawing/2014/main" id="{0D4D738F-D4EF-44E1-98D7-EDDE58B4C975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alphaModFix/>
          </a:blip>
          <a:srcRect l="17322" t="4594" r="12143" b="23314"/>
          <a:stretch/>
        </p:blipFill>
        <p:spPr>
          <a:xfrm>
            <a:off x="2250932" y="578418"/>
            <a:ext cx="4755674" cy="3048835"/>
          </a:xfrm>
          <a:prstGeom prst="rect">
            <a:avLst/>
          </a:prstGeom>
        </p:spPr>
      </p:pic>
      <p:pic>
        <p:nvPicPr>
          <p:cNvPr id="59" name="Bildobjekt 58">
            <a:extLst>
              <a:ext uri="{FF2B5EF4-FFF2-40B4-BE49-F238E27FC236}">
                <a16:creationId xmlns:a16="http://schemas.microsoft.com/office/drawing/2014/main" id="{EFA13C21-E0A0-484C-BEC0-79DB6ABD1D6B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alphaModFix/>
          </a:blip>
          <a:srcRect l="17984" r="10948" b="5164"/>
          <a:stretch/>
        </p:blipFill>
        <p:spPr>
          <a:xfrm>
            <a:off x="2189141" y="600257"/>
            <a:ext cx="4755674" cy="3041409"/>
          </a:xfrm>
          <a:prstGeom prst="rect">
            <a:avLst/>
          </a:prstGeom>
        </p:spPr>
      </p:pic>
      <p:pic>
        <p:nvPicPr>
          <p:cNvPr id="61" name="Bildobjekt 60">
            <a:extLst>
              <a:ext uri="{FF2B5EF4-FFF2-40B4-BE49-F238E27FC236}">
                <a16:creationId xmlns:a16="http://schemas.microsoft.com/office/drawing/2014/main" id="{894527B4-DECA-4836-AC53-08E2DC013518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alphaModFix/>
          </a:blip>
          <a:srcRect l="10441" r="13248"/>
          <a:stretch/>
        </p:blipFill>
        <p:spPr>
          <a:xfrm>
            <a:off x="2241095" y="545791"/>
            <a:ext cx="4755674" cy="3024336"/>
          </a:xfrm>
          <a:prstGeom prst="rect">
            <a:avLst/>
          </a:prstGeom>
        </p:spPr>
      </p:pic>
      <p:pic>
        <p:nvPicPr>
          <p:cNvPr id="65" name="Bildobjekt 64">
            <a:extLst>
              <a:ext uri="{FF2B5EF4-FFF2-40B4-BE49-F238E27FC236}">
                <a16:creationId xmlns:a16="http://schemas.microsoft.com/office/drawing/2014/main" id="{E984E1B2-3B26-47B6-9528-287F7034A95A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alphaModFix/>
          </a:blip>
          <a:srcRect t="6147" b="4397"/>
          <a:stretch/>
        </p:blipFill>
        <p:spPr>
          <a:xfrm>
            <a:off x="2253651" y="600257"/>
            <a:ext cx="4755674" cy="3024336"/>
          </a:xfrm>
          <a:prstGeom prst="rect">
            <a:avLst/>
          </a:prstGeom>
        </p:spPr>
      </p:pic>
      <p:pic>
        <p:nvPicPr>
          <p:cNvPr id="67" name="Bildobjekt 66">
            <a:extLst>
              <a:ext uri="{FF2B5EF4-FFF2-40B4-BE49-F238E27FC236}">
                <a16:creationId xmlns:a16="http://schemas.microsoft.com/office/drawing/2014/main" id="{A149EDFD-E5C8-4A42-B02F-9AB133894CFD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alphaModFix/>
          </a:blip>
          <a:srcRect l="4002" r="11166" b="1248"/>
          <a:stretch/>
        </p:blipFill>
        <p:spPr>
          <a:xfrm>
            <a:off x="2196979" y="628534"/>
            <a:ext cx="4755674" cy="3023320"/>
          </a:xfrm>
          <a:prstGeom prst="rect">
            <a:avLst/>
          </a:prstGeom>
        </p:spPr>
      </p:pic>
      <p:pic>
        <p:nvPicPr>
          <p:cNvPr id="69" name="Bildobjekt 68">
            <a:extLst>
              <a:ext uri="{FF2B5EF4-FFF2-40B4-BE49-F238E27FC236}">
                <a16:creationId xmlns:a16="http://schemas.microsoft.com/office/drawing/2014/main" id="{A2AF75C8-555A-45C9-8E32-C3E2BD0391FA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alphaModFix/>
          </a:blip>
          <a:srcRect r="16633" b="8146"/>
          <a:stretch/>
        </p:blipFill>
        <p:spPr>
          <a:xfrm>
            <a:off x="2136465" y="518632"/>
            <a:ext cx="4898471" cy="318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901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3_GU_PPTMall_190527">
  <a:themeElements>
    <a:clrScheme name="GU Tema 2020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99FDC"/>
      </a:accent1>
      <a:accent2>
        <a:srgbClr val="7357C1"/>
      </a:accent2>
      <a:accent3>
        <a:srgbClr val="1DA881"/>
      </a:accent3>
      <a:accent4>
        <a:srgbClr val="F2C33E"/>
      </a:accent4>
      <a:accent5>
        <a:srgbClr val="5B9BD5"/>
      </a:accent5>
      <a:accent6>
        <a:srgbClr val="C72473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RC Gbg_mall_2023" id="{E1AB28E3-8CB5-4E24-9D20-B07417E7FD2B}" vid="{D7E92F27-7C2E-421B-B74E-2CAE823EB402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RC Gbg_mall_2023</Template>
  <TotalTime>2964</TotalTime>
  <Words>734</Words>
  <Application>Microsoft Office PowerPoint</Application>
  <PresentationFormat>Prezentácia na obrazovke (16:9)</PresentationFormat>
  <Paragraphs>87</Paragraphs>
  <Slides>11</Slides>
  <Notes>10</Notes>
  <HiddenSlides>0</HiddenSlides>
  <MMClips>0</MMClips>
  <ScaleCrop>false</ScaleCrop>
  <HeadingPairs>
    <vt:vector size="6" baseType="variant">
      <vt:variant>
        <vt:lpstr>Použité písma</vt:lpstr>
      </vt:variant>
      <vt:variant>
        <vt:i4>8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20" baseType="lpstr">
      <vt:lpstr>acumin-pro</vt:lpstr>
      <vt:lpstr>Arial</vt:lpstr>
      <vt:lpstr>Arial Bold</vt:lpstr>
      <vt:lpstr>Arial Narrow</vt:lpstr>
      <vt:lpstr>Calibri</vt:lpstr>
      <vt:lpstr>Georgia</vt:lpstr>
      <vt:lpstr>Verdana</vt:lpstr>
      <vt:lpstr>Wingdings</vt:lpstr>
      <vt:lpstr>3_GU_PPTMall_190527</vt:lpstr>
      <vt:lpstr>New to spinal cord injuries?  An interactive online course</vt:lpstr>
      <vt:lpstr>Why did we make the course?</vt:lpstr>
      <vt:lpstr>Target groups</vt:lpstr>
      <vt:lpstr>The making of the course</vt:lpstr>
      <vt:lpstr>Participation this far</vt:lpstr>
      <vt:lpstr>Free access for consumer organisations soon!</vt:lpstr>
      <vt:lpstr>Sign up if you are interested!</vt:lpstr>
      <vt:lpstr>Prezentácia programu PowerPoint</vt:lpstr>
      <vt:lpstr>Course contents</vt:lpstr>
      <vt:lpstr>A more in-depth example: Breathing</vt:lpstr>
      <vt:lpstr>Prezentácia programu PowerPoint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activity and lifestyle app for people with SCI</dc:title>
  <dc:creator>Emelie Axwalter</dc:creator>
  <cp:lastModifiedBy>Milan Kasiak</cp:lastModifiedBy>
  <cp:revision>9</cp:revision>
  <cp:lastPrinted>2019-03-25T10:35:10Z</cp:lastPrinted>
  <dcterms:created xsi:type="dcterms:W3CDTF">2023-05-17T12:07:28Z</dcterms:created>
  <dcterms:modified xsi:type="dcterms:W3CDTF">2023-06-05T17:00:27Z</dcterms:modified>
</cp:coreProperties>
</file>